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1" Type="http://schemas.openxmlformats.org/officeDocument/2006/relationships/image" Target="../media/image21.png"/></Relationships>
</file>

<file path=ppt/diagrams/_rels/data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image" Target="../media/image58.png"/><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BC35E8-4A97-4E2B-BDCA-B454F37B59FF}" type="doc">
      <dgm:prSet loTypeId="urn:microsoft.com/office/officeart/2005/8/layout/bList2" loCatId="list" qsTypeId="urn:microsoft.com/office/officeart/2005/8/quickstyle/simple1" qsCatId="simple" csTypeId="urn:microsoft.com/office/officeart/2005/8/colors/colorful4" csCatId="colorful" phldr="1"/>
      <dgm:spPr/>
    </dgm:pt>
    <dgm:pt modelId="{845600F2-74F8-4063-A756-10A0879DCBA0}">
      <dgm:prSet phldrT="[Texto]"/>
      <dgm:spPr/>
      <dgm:t>
        <a:bodyPr/>
        <a:lstStyle/>
        <a:p>
          <a:r>
            <a:rPr lang="es-SV" dirty="0" smtClean="0"/>
            <a:t>Función adaptativa</a:t>
          </a:r>
          <a:endParaRPr lang="es-ES" dirty="0"/>
        </a:p>
      </dgm:t>
    </dgm:pt>
    <dgm:pt modelId="{51FC6FE0-B53A-4942-9B97-EFE6129A33CD}" type="parTrans" cxnId="{250A0394-9D82-41D0-B84B-2BD2ADEB7D41}">
      <dgm:prSet/>
      <dgm:spPr/>
      <dgm:t>
        <a:bodyPr/>
        <a:lstStyle/>
        <a:p>
          <a:endParaRPr lang="es-ES"/>
        </a:p>
      </dgm:t>
    </dgm:pt>
    <dgm:pt modelId="{EA33F1AF-FF04-418B-A0C5-AA81BBB2A270}" type="sibTrans" cxnId="{250A0394-9D82-41D0-B84B-2BD2ADEB7D41}">
      <dgm:prSet/>
      <dgm:spPr/>
      <dgm:t>
        <a:bodyPr/>
        <a:lstStyle/>
        <a:p>
          <a:endParaRPr lang="es-ES"/>
        </a:p>
      </dgm:t>
    </dgm:pt>
    <dgm:pt modelId="{73B60E6A-D49D-4CFD-AF23-A3479C13A71D}">
      <dgm:prSet phldrT="[Texto]"/>
      <dgm:spPr/>
      <dgm:t>
        <a:bodyPr/>
        <a:lstStyle/>
        <a:p>
          <a:r>
            <a:rPr lang="es-SV" dirty="0" smtClean="0"/>
            <a:t>Función social</a:t>
          </a:r>
          <a:endParaRPr lang="es-ES" dirty="0"/>
        </a:p>
      </dgm:t>
    </dgm:pt>
    <dgm:pt modelId="{DB721A28-E051-4ACB-A49B-5BB313002C95}" type="parTrans" cxnId="{893487BF-5A7E-4C9E-8923-EC80064EB4A5}">
      <dgm:prSet/>
      <dgm:spPr/>
      <dgm:t>
        <a:bodyPr/>
        <a:lstStyle/>
        <a:p>
          <a:endParaRPr lang="es-ES"/>
        </a:p>
      </dgm:t>
    </dgm:pt>
    <dgm:pt modelId="{6221F397-683E-41D6-89F0-BA0A9FEA96E5}" type="sibTrans" cxnId="{893487BF-5A7E-4C9E-8923-EC80064EB4A5}">
      <dgm:prSet/>
      <dgm:spPr/>
      <dgm:t>
        <a:bodyPr/>
        <a:lstStyle/>
        <a:p>
          <a:endParaRPr lang="es-ES"/>
        </a:p>
      </dgm:t>
    </dgm:pt>
    <dgm:pt modelId="{BF8E5990-C270-4E80-B0AD-9E53BD0E9D83}">
      <dgm:prSet phldrT="[Texto]"/>
      <dgm:spPr/>
      <dgm:t>
        <a:bodyPr/>
        <a:lstStyle/>
        <a:p>
          <a:r>
            <a:rPr lang="es-SV" dirty="0" smtClean="0"/>
            <a:t>Función motivacional</a:t>
          </a:r>
          <a:endParaRPr lang="es-ES" dirty="0"/>
        </a:p>
      </dgm:t>
    </dgm:pt>
    <dgm:pt modelId="{8B2BCDFC-F481-4C92-8248-AE96853DB632}" type="parTrans" cxnId="{F0A4ED9A-87DF-4045-9294-1BFA1D7960FB}">
      <dgm:prSet/>
      <dgm:spPr/>
      <dgm:t>
        <a:bodyPr/>
        <a:lstStyle/>
        <a:p>
          <a:endParaRPr lang="es-ES"/>
        </a:p>
      </dgm:t>
    </dgm:pt>
    <dgm:pt modelId="{DA786056-8AD3-4E19-B42B-228DFB7519AE}" type="sibTrans" cxnId="{F0A4ED9A-87DF-4045-9294-1BFA1D7960FB}">
      <dgm:prSet/>
      <dgm:spPr/>
      <dgm:t>
        <a:bodyPr/>
        <a:lstStyle/>
        <a:p>
          <a:endParaRPr lang="es-ES"/>
        </a:p>
      </dgm:t>
    </dgm:pt>
    <dgm:pt modelId="{C92CF97B-9FD1-4C7F-B6CF-020F5468765F}">
      <dgm:prSet/>
      <dgm:spPr/>
      <dgm:t>
        <a:bodyPr/>
        <a:lstStyle/>
        <a:p>
          <a:r>
            <a:rPr lang="es-ES" dirty="0" smtClean="0"/>
            <a:t>Permite generar una conducta apropiada ante una determinada situación.</a:t>
          </a:r>
          <a:endParaRPr lang="es-ES" dirty="0"/>
        </a:p>
      </dgm:t>
    </dgm:pt>
    <dgm:pt modelId="{BDA1288A-BEFA-4CFA-A6F4-2DF5EE322449}" type="parTrans" cxnId="{AD7F6A6B-1F52-49B8-AA30-2DDDE38031EC}">
      <dgm:prSet/>
      <dgm:spPr/>
      <dgm:t>
        <a:bodyPr/>
        <a:lstStyle/>
        <a:p>
          <a:endParaRPr lang="es-ES"/>
        </a:p>
      </dgm:t>
    </dgm:pt>
    <dgm:pt modelId="{BE36D0C9-43CF-4ADA-8718-B2A611EED008}" type="sibTrans" cxnId="{AD7F6A6B-1F52-49B8-AA30-2DDDE38031EC}">
      <dgm:prSet/>
      <dgm:spPr/>
      <dgm:t>
        <a:bodyPr/>
        <a:lstStyle/>
        <a:p>
          <a:endParaRPr lang="es-ES"/>
        </a:p>
      </dgm:t>
    </dgm:pt>
    <dgm:pt modelId="{EE273DEC-E004-46EC-AB7C-4E896EF8C74A}">
      <dgm:prSet/>
      <dgm:spPr/>
      <dgm:t>
        <a:bodyPr/>
        <a:lstStyle/>
        <a:p>
          <a:r>
            <a:rPr lang="es-ES" dirty="0" smtClean="0"/>
            <a:t>Permite introducirnos en las relaciones interpersonales, generando no solo vínculo entre las personas, sino dinámicas de relaciones</a:t>
          </a:r>
          <a:endParaRPr lang="es-ES" dirty="0"/>
        </a:p>
      </dgm:t>
    </dgm:pt>
    <dgm:pt modelId="{8E755A5E-43A2-46AB-B043-5621A3776893}" type="parTrans" cxnId="{85616237-AA7D-47DB-98B8-EB8B4E8DB4E0}">
      <dgm:prSet/>
      <dgm:spPr/>
      <dgm:t>
        <a:bodyPr/>
        <a:lstStyle/>
        <a:p>
          <a:endParaRPr lang="es-ES"/>
        </a:p>
      </dgm:t>
    </dgm:pt>
    <dgm:pt modelId="{BC3F6165-D95F-4C1E-8EF7-B67A6F7EDCD2}" type="sibTrans" cxnId="{85616237-AA7D-47DB-98B8-EB8B4E8DB4E0}">
      <dgm:prSet/>
      <dgm:spPr/>
      <dgm:t>
        <a:bodyPr/>
        <a:lstStyle/>
        <a:p>
          <a:endParaRPr lang="es-ES"/>
        </a:p>
      </dgm:t>
    </dgm:pt>
    <dgm:pt modelId="{F5AE0F55-1E66-43EF-9CA6-07DB907CE5FE}">
      <dgm:prSet/>
      <dgm:spPr/>
      <dgm:t>
        <a:bodyPr/>
        <a:lstStyle/>
        <a:p>
          <a:r>
            <a:rPr lang="es-ES" smtClean="0"/>
            <a:t>La emoción va dirigida hacia una determinada meta, por lo que moviliza a que se realicé una determinada conducta. Se trata de una experiencia que posee dos características, dirección e intensidad.</a:t>
          </a:r>
          <a:endParaRPr lang="es-ES"/>
        </a:p>
      </dgm:t>
    </dgm:pt>
    <dgm:pt modelId="{11BA06F9-2042-4131-A686-2383C72FB962}" type="parTrans" cxnId="{E30F36A2-39FD-4491-8965-42447C8E29FF}">
      <dgm:prSet/>
      <dgm:spPr/>
      <dgm:t>
        <a:bodyPr/>
        <a:lstStyle/>
        <a:p>
          <a:endParaRPr lang="es-ES"/>
        </a:p>
      </dgm:t>
    </dgm:pt>
    <dgm:pt modelId="{D10010EA-A897-4CA8-90E5-491EC709E680}" type="sibTrans" cxnId="{E30F36A2-39FD-4491-8965-42447C8E29FF}">
      <dgm:prSet/>
      <dgm:spPr/>
      <dgm:t>
        <a:bodyPr/>
        <a:lstStyle/>
        <a:p>
          <a:endParaRPr lang="es-ES"/>
        </a:p>
      </dgm:t>
    </dgm:pt>
    <dgm:pt modelId="{02AD3DA8-8F6D-44EC-8B92-490EAAE3B622}" type="pres">
      <dgm:prSet presAssocID="{C9BC35E8-4A97-4E2B-BDCA-B454F37B59FF}" presName="diagram" presStyleCnt="0">
        <dgm:presLayoutVars>
          <dgm:dir/>
          <dgm:animLvl val="lvl"/>
          <dgm:resizeHandles val="exact"/>
        </dgm:presLayoutVars>
      </dgm:prSet>
      <dgm:spPr/>
    </dgm:pt>
    <dgm:pt modelId="{A98932F4-9EC0-484B-8338-E0070870BC11}" type="pres">
      <dgm:prSet presAssocID="{845600F2-74F8-4063-A756-10A0879DCBA0}" presName="compNode" presStyleCnt="0"/>
      <dgm:spPr/>
    </dgm:pt>
    <dgm:pt modelId="{EF98CE26-CE6E-470D-9C44-2D39A731F2E5}" type="pres">
      <dgm:prSet presAssocID="{845600F2-74F8-4063-A756-10A0879DCBA0}" presName="childRect" presStyleLbl="bgAcc1" presStyleIdx="0" presStyleCnt="3">
        <dgm:presLayoutVars>
          <dgm:bulletEnabled val="1"/>
        </dgm:presLayoutVars>
      </dgm:prSet>
      <dgm:spPr/>
      <dgm:t>
        <a:bodyPr/>
        <a:lstStyle/>
        <a:p>
          <a:endParaRPr lang="es-ES"/>
        </a:p>
      </dgm:t>
    </dgm:pt>
    <dgm:pt modelId="{A0F23CAB-3566-4F89-9F68-F5B762F29225}" type="pres">
      <dgm:prSet presAssocID="{845600F2-74F8-4063-A756-10A0879DCBA0}" presName="parentText" presStyleLbl="node1" presStyleIdx="0" presStyleCnt="0">
        <dgm:presLayoutVars>
          <dgm:chMax val="0"/>
          <dgm:bulletEnabled val="1"/>
        </dgm:presLayoutVars>
      </dgm:prSet>
      <dgm:spPr/>
      <dgm:t>
        <a:bodyPr/>
        <a:lstStyle/>
        <a:p>
          <a:endParaRPr lang="es-ES"/>
        </a:p>
      </dgm:t>
    </dgm:pt>
    <dgm:pt modelId="{466A0AA0-0328-42A9-AB80-30B3DADF04E8}" type="pres">
      <dgm:prSet presAssocID="{845600F2-74F8-4063-A756-10A0879DCBA0}" presName="parentRect" presStyleLbl="alignNode1" presStyleIdx="0" presStyleCnt="3"/>
      <dgm:spPr/>
      <dgm:t>
        <a:bodyPr/>
        <a:lstStyle/>
        <a:p>
          <a:endParaRPr lang="es-ES"/>
        </a:p>
      </dgm:t>
    </dgm:pt>
    <dgm:pt modelId="{81A6A84D-B991-43FB-B97B-9B5C9A055982}" type="pres">
      <dgm:prSet presAssocID="{845600F2-74F8-4063-A756-10A0879DCBA0}" presName="adorn" presStyleLbl="fgAccFollowNode1" presStyleIdx="0" presStyleCnt="3"/>
      <dgm:spPr>
        <a:blipFill rotWithShape="1">
          <a:blip xmlns:r="http://schemas.openxmlformats.org/officeDocument/2006/relationships" r:embed="rId1"/>
          <a:stretch>
            <a:fillRect/>
          </a:stretch>
        </a:blipFill>
      </dgm:spPr>
    </dgm:pt>
    <dgm:pt modelId="{EC2C3704-8D31-4297-995B-5182E5750B49}" type="pres">
      <dgm:prSet presAssocID="{EA33F1AF-FF04-418B-A0C5-AA81BBB2A270}" presName="sibTrans" presStyleLbl="sibTrans2D1" presStyleIdx="0" presStyleCnt="0"/>
      <dgm:spPr/>
      <dgm:t>
        <a:bodyPr/>
        <a:lstStyle/>
        <a:p>
          <a:endParaRPr lang="es-ES"/>
        </a:p>
      </dgm:t>
    </dgm:pt>
    <dgm:pt modelId="{DC24440E-8D9F-4E04-A2F3-9E21AE888062}" type="pres">
      <dgm:prSet presAssocID="{73B60E6A-D49D-4CFD-AF23-A3479C13A71D}" presName="compNode" presStyleCnt="0"/>
      <dgm:spPr/>
    </dgm:pt>
    <dgm:pt modelId="{18BE4498-8C03-41F2-8DA9-D8096C06B7F4}" type="pres">
      <dgm:prSet presAssocID="{73B60E6A-D49D-4CFD-AF23-A3479C13A71D}" presName="childRect" presStyleLbl="bgAcc1" presStyleIdx="1" presStyleCnt="3">
        <dgm:presLayoutVars>
          <dgm:bulletEnabled val="1"/>
        </dgm:presLayoutVars>
      </dgm:prSet>
      <dgm:spPr/>
      <dgm:t>
        <a:bodyPr/>
        <a:lstStyle/>
        <a:p>
          <a:endParaRPr lang="es-ES"/>
        </a:p>
      </dgm:t>
    </dgm:pt>
    <dgm:pt modelId="{20FE29BB-3D63-4EEA-A711-8B380B97DD7B}" type="pres">
      <dgm:prSet presAssocID="{73B60E6A-D49D-4CFD-AF23-A3479C13A71D}" presName="parentText" presStyleLbl="node1" presStyleIdx="0" presStyleCnt="0">
        <dgm:presLayoutVars>
          <dgm:chMax val="0"/>
          <dgm:bulletEnabled val="1"/>
        </dgm:presLayoutVars>
      </dgm:prSet>
      <dgm:spPr/>
      <dgm:t>
        <a:bodyPr/>
        <a:lstStyle/>
        <a:p>
          <a:endParaRPr lang="es-ES"/>
        </a:p>
      </dgm:t>
    </dgm:pt>
    <dgm:pt modelId="{100BDC57-5F61-401D-AE9F-F453F50E69C0}" type="pres">
      <dgm:prSet presAssocID="{73B60E6A-D49D-4CFD-AF23-A3479C13A71D}" presName="parentRect" presStyleLbl="alignNode1" presStyleIdx="1" presStyleCnt="3"/>
      <dgm:spPr/>
      <dgm:t>
        <a:bodyPr/>
        <a:lstStyle/>
        <a:p>
          <a:endParaRPr lang="es-ES"/>
        </a:p>
      </dgm:t>
    </dgm:pt>
    <dgm:pt modelId="{5B85D46E-1D4E-4145-8693-4F6A536A3B28}" type="pres">
      <dgm:prSet presAssocID="{73B60E6A-D49D-4CFD-AF23-A3479C13A71D}" presName="adorn" presStyleLbl="fgAccFollowNode1" presStyleIdx="1" presStyleCnt="3"/>
      <dgm:spPr>
        <a:blipFill rotWithShape="1">
          <a:blip xmlns:r="http://schemas.openxmlformats.org/officeDocument/2006/relationships" r:embed="rId2"/>
          <a:stretch>
            <a:fillRect/>
          </a:stretch>
        </a:blipFill>
      </dgm:spPr>
    </dgm:pt>
    <dgm:pt modelId="{C2AECE2F-ABB4-48C8-B8BF-C8361DF15959}" type="pres">
      <dgm:prSet presAssocID="{6221F397-683E-41D6-89F0-BA0A9FEA96E5}" presName="sibTrans" presStyleLbl="sibTrans2D1" presStyleIdx="0" presStyleCnt="0"/>
      <dgm:spPr/>
      <dgm:t>
        <a:bodyPr/>
        <a:lstStyle/>
        <a:p>
          <a:endParaRPr lang="es-ES"/>
        </a:p>
      </dgm:t>
    </dgm:pt>
    <dgm:pt modelId="{F365DAF8-E235-4314-AFAD-E52AE82262F8}" type="pres">
      <dgm:prSet presAssocID="{BF8E5990-C270-4E80-B0AD-9E53BD0E9D83}" presName="compNode" presStyleCnt="0"/>
      <dgm:spPr/>
    </dgm:pt>
    <dgm:pt modelId="{87CA6163-45E7-4CC6-87F9-32D07E15E7A1}" type="pres">
      <dgm:prSet presAssocID="{BF8E5990-C270-4E80-B0AD-9E53BD0E9D83}" presName="childRect" presStyleLbl="bgAcc1" presStyleIdx="2" presStyleCnt="3">
        <dgm:presLayoutVars>
          <dgm:bulletEnabled val="1"/>
        </dgm:presLayoutVars>
      </dgm:prSet>
      <dgm:spPr/>
      <dgm:t>
        <a:bodyPr/>
        <a:lstStyle/>
        <a:p>
          <a:endParaRPr lang="es-ES"/>
        </a:p>
      </dgm:t>
    </dgm:pt>
    <dgm:pt modelId="{346EF9E6-C23C-4E0E-9660-CB736E5CE1AE}" type="pres">
      <dgm:prSet presAssocID="{BF8E5990-C270-4E80-B0AD-9E53BD0E9D83}" presName="parentText" presStyleLbl="node1" presStyleIdx="0" presStyleCnt="0">
        <dgm:presLayoutVars>
          <dgm:chMax val="0"/>
          <dgm:bulletEnabled val="1"/>
        </dgm:presLayoutVars>
      </dgm:prSet>
      <dgm:spPr/>
      <dgm:t>
        <a:bodyPr/>
        <a:lstStyle/>
        <a:p>
          <a:endParaRPr lang="es-ES"/>
        </a:p>
      </dgm:t>
    </dgm:pt>
    <dgm:pt modelId="{1B68D67E-A364-44B3-B33A-C85E9218665A}" type="pres">
      <dgm:prSet presAssocID="{BF8E5990-C270-4E80-B0AD-9E53BD0E9D83}" presName="parentRect" presStyleLbl="alignNode1" presStyleIdx="2" presStyleCnt="3"/>
      <dgm:spPr/>
      <dgm:t>
        <a:bodyPr/>
        <a:lstStyle/>
        <a:p>
          <a:endParaRPr lang="es-ES"/>
        </a:p>
      </dgm:t>
    </dgm:pt>
    <dgm:pt modelId="{B64D5C40-D731-4EA8-9378-4BEC223098DA}" type="pres">
      <dgm:prSet presAssocID="{BF8E5990-C270-4E80-B0AD-9E53BD0E9D83}" presName="adorn" presStyleLbl="fgAccFollowNode1" presStyleIdx="2" presStyleCnt="3"/>
      <dgm:spPr>
        <a:blipFill rotWithShape="1">
          <a:blip xmlns:r="http://schemas.openxmlformats.org/officeDocument/2006/relationships" r:embed="rId3"/>
          <a:stretch>
            <a:fillRect/>
          </a:stretch>
        </a:blipFill>
      </dgm:spPr>
    </dgm:pt>
  </dgm:ptLst>
  <dgm:cxnLst>
    <dgm:cxn modelId="{AE9E60A7-2185-4344-8D61-560A64083A93}" type="presOf" srcId="{BF8E5990-C270-4E80-B0AD-9E53BD0E9D83}" destId="{1B68D67E-A364-44B3-B33A-C85E9218665A}" srcOrd="1" destOrd="0" presId="urn:microsoft.com/office/officeart/2005/8/layout/bList2"/>
    <dgm:cxn modelId="{0646EBF3-083A-44E8-A637-873D0B714295}" type="presOf" srcId="{73B60E6A-D49D-4CFD-AF23-A3479C13A71D}" destId="{20FE29BB-3D63-4EEA-A711-8B380B97DD7B}" srcOrd="0" destOrd="0" presId="urn:microsoft.com/office/officeart/2005/8/layout/bList2"/>
    <dgm:cxn modelId="{EE580A35-B582-45F0-A078-CD010A899A90}" type="presOf" srcId="{BF8E5990-C270-4E80-B0AD-9E53BD0E9D83}" destId="{346EF9E6-C23C-4E0E-9660-CB736E5CE1AE}" srcOrd="0" destOrd="0" presId="urn:microsoft.com/office/officeart/2005/8/layout/bList2"/>
    <dgm:cxn modelId="{F0A4ED9A-87DF-4045-9294-1BFA1D7960FB}" srcId="{C9BC35E8-4A97-4E2B-BDCA-B454F37B59FF}" destId="{BF8E5990-C270-4E80-B0AD-9E53BD0E9D83}" srcOrd="2" destOrd="0" parTransId="{8B2BCDFC-F481-4C92-8248-AE96853DB632}" sibTransId="{DA786056-8AD3-4E19-B42B-228DFB7519AE}"/>
    <dgm:cxn modelId="{3A91C0D5-98A7-45DF-B84E-369E63394A22}" type="presOf" srcId="{EE273DEC-E004-46EC-AB7C-4E896EF8C74A}" destId="{18BE4498-8C03-41F2-8DA9-D8096C06B7F4}" srcOrd="0" destOrd="0" presId="urn:microsoft.com/office/officeart/2005/8/layout/bList2"/>
    <dgm:cxn modelId="{88C707D1-05A8-4501-86D4-05A9651E4F2F}" type="presOf" srcId="{845600F2-74F8-4063-A756-10A0879DCBA0}" destId="{466A0AA0-0328-42A9-AB80-30B3DADF04E8}" srcOrd="1" destOrd="0" presId="urn:microsoft.com/office/officeart/2005/8/layout/bList2"/>
    <dgm:cxn modelId="{85616237-AA7D-47DB-98B8-EB8B4E8DB4E0}" srcId="{73B60E6A-D49D-4CFD-AF23-A3479C13A71D}" destId="{EE273DEC-E004-46EC-AB7C-4E896EF8C74A}" srcOrd="0" destOrd="0" parTransId="{8E755A5E-43A2-46AB-B043-5621A3776893}" sibTransId="{BC3F6165-D95F-4C1E-8EF7-B67A6F7EDCD2}"/>
    <dgm:cxn modelId="{A9B35DD8-BA72-44D9-A7A6-427EB509B7F6}" type="presOf" srcId="{F5AE0F55-1E66-43EF-9CA6-07DB907CE5FE}" destId="{87CA6163-45E7-4CC6-87F9-32D07E15E7A1}" srcOrd="0" destOrd="0" presId="urn:microsoft.com/office/officeart/2005/8/layout/bList2"/>
    <dgm:cxn modelId="{94F5E0F8-44A1-40CC-8EFE-E8BEC54A5CED}" type="presOf" srcId="{73B60E6A-D49D-4CFD-AF23-A3479C13A71D}" destId="{100BDC57-5F61-401D-AE9F-F453F50E69C0}" srcOrd="1" destOrd="0" presId="urn:microsoft.com/office/officeart/2005/8/layout/bList2"/>
    <dgm:cxn modelId="{E30F36A2-39FD-4491-8965-42447C8E29FF}" srcId="{BF8E5990-C270-4E80-B0AD-9E53BD0E9D83}" destId="{F5AE0F55-1E66-43EF-9CA6-07DB907CE5FE}" srcOrd="0" destOrd="0" parTransId="{11BA06F9-2042-4131-A686-2383C72FB962}" sibTransId="{D10010EA-A897-4CA8-90E5-491EC709E680}"/>
    <dgm:cxn modelId="{84B60FF1-7D67-4033-9AF2-597F3AF3FBE7}" type="presOf" srcId="{6221F397-683E-41D6-89F0-BA0A9FEA96E5}" destId="{C2AECE2F-ABB4-48C8-B8BF-C8361DF15959}" srcOrd="0" destOrd="0" presId="urn:microsoft.com/office/officeart/2005/8/layout/bList2"/>
    <dgm:cxn modelId="{AD7F6A6B-1F52-49B8-AA30-2DDDE38031EC}" srcId="{845600F2-74F8-4063-A756-10A0879DCBA0}" destId="{C92CF97B-9FD1-4C7F-B6CF-020F5468765F}" srcOrd="0" destOrd="0" parTransId="{BDA1288A-BEFA-4CFA-A6F4-2DF5EE322449}" sibTransId="{BE36D0C9-43CF-4ADA-8718-B2A611EED008}"/>
    <dgm:cxn modelId="{250A0394-9D82-41D0-B84B-2BD2ADEB7D41}" srcId="{C9BC35E8-4A97-4E2B-BDCA-B454F37B59FF}" destId="{845600F2-74F8-4063-A756-10A0879DCBA0}" srcOrd="0" destOrd="0" parTransId="{51FC6FE0-B53A-4942-9B97-EFE6129A33CD}" sibTransId="{EA33F1AF-FF04-418B-A0C5-AA81BBB2A270}"/>
    <dgm:cxn modelId="{ED370650-B0A6-4590-A679-991E963B9548}" type="presOf" srcId="{845600F2-74F8-4063-A756-10A0879DCBA0}" destId="{A0F23CAB-3566-4F89-9F68-F5B762F29225}" srcOrd="0" destOrd="0" presId="urn:microsoft.com/office/officeart/2005/8/layout/bList2"/>
    <dgm:cxn modelId="{893487BF-5A7E-4C9E-8923-EC80064EB4A5}" srcId="{C9BC35E8-4A97-4E2B-BDCA-B454F37B59FF}" destId="{73B60E6A-D49D-4CFD-AF23-A3479C13A71D}" srcOrd="1" destOrd="0" parTransId="{DB721A28-E051-4ACB-A49B-5BB313002C95}" sibTransId="{6221F397-683E-41D6-89F0-BA0A9FEA96E5}"/>
    <dgm:cxn modelId="{ACE739AB-81A5-4257-98F4-EB81EB27989B}" type="presOf" srcId="{C92CF97B-9FD1-4C7F-B6CF-020F5468765F}" destId="{EF98CE26-CE6E-470D-9C44-2D39A731F2E5}" srcOrd="0" destOrd="0" presId="urn:microsoft.com/office/officeart/2005/8/layout/bList2"/>
    <dgm:cxn modelId="{FD8ED775-1820-41C6-8A2F-04208D9AA904}" type="presOf" srcId="{C9BC35E8-4A97-4E2B-BDCA-B454F37B59FF}" destId="{02AD3DA8-8F6D-44EC-8B92-490EAAE3B622}" srcOrd="0" destOrd="0" presId="urn:microsoft.com/office/officeart/2005/8/layout/bList2"/>
    <dgm:cxn modelId="{548CC4C3-CF43-4D88-92FC-2C9110E67281}" type="presOf" srcId="{EA33F1AF-FF04-418B-A0C5-AA81BBB2A270}" destId="{EC2C3704-8D31-4297-995B-5182E5750B49}" srcOrd="0" destOrd="0" presId="urn:microsoft.com/office/officeart/2005/8/layout/bList2"/>
    <dgm:cxn modelId="{B2E54BBC-DB68-476B-A78D-D9BD218FE604}" type="presParOf" srcId="{02AD3DA8-8F6D-44EC-8B92-490EAAE3B622}" destId="{A98932F4-9EC0-484B-8338-E0070870BC11}" srcOrd="0" destOrd="0" presId="urn:microsoft.com/office/officeart/2005/8/layout/bList2"/>
    <dgm:cxn modelId="{D583AA29-7280-44BA-9FCB-A18433AF00CA}" type="presParOf" srcId="{A98932F4-9EC0-484B-8338-E0070870BC11}" destId="{EF98CE26-CE6E-470D-9C44-2D39A731F2E5}" srcOrd="0" destOrd="0" presId="urn:microsoft.com/office/officeart/2005/8/layout/bList2"/>
    <dgm:cxn modelId="{0D07BDD8-A52A-47CE-99F7-87BB2DE199FD}" type="presParOf" srcId="{A98932F4-9EC0-484B-8338-E0070870BC11}" destId="{A0F23CAB-3566-4F89-9F68-F5B762F29225}" srcOrd="1" destOrd="0" presId="urn:microsoft.com/office/officeart/2005/8/layout/bList2"/>
    <dgm:cxn modelId="{049AA0AD-FB60-4C74-BA68-7D0B022A43A1}" type="presParOf" srcId="{A98932F4-9EC0-484B-8338-E0070870BC11}" destId="{466A0AA0-0328-42A9-AB80-30B3DADF04E8}" srcOrd="2" destOrd="0" presId="urn:microsoft.com/office/officeart/2005/8/layout/bList2"/>
    <dgm:cxn modelId="{0A0830E6-52EC-43AD-9897-262E90717D8E}" type="presParOf" srcId="{A98932F4-9EC0-484B-8338-E0070870BC11}" destId="{81A6A84D-B991-43FB-B97B-9B5C9A055982}" srcOrd="3" destOrd="0" presId="urn:microsoft.com/office/officeart/2005/8/layout/bList2"/>
    <dgm:cxn modelId="{04D2A143-74B1-438A-8ABB-FB602E3CCE5F}" type="presParOf" srcId="{02AD3DA8-8F6D-44EC-8B92-490EAAE3B622}" destId="{EC2C3704-8D31-4297-995B-5182E5750B49}" srcOrd="1" destOrd="0" presId="urn:microsoft.com/office/officeart/2005/8/layout/bList2"/>
    <dgm:cxn modelId="{9445F53E-5E20-4827-814B-B68D59EC512B}" type="presParOf" srcId="{02AD3DA8-8F6D-44EC-8B92-490EAAE3B622}" destId="{DC24440E-8D9F-4E04-A2F3-9E21AE888062}" srcOrd="2" destOrd="0" presId="urn:microsoft.com/office/officeart/2005/8/layout/bList2"/>
    <dgm:cxn modelId="{5ED5BF99-3685-4590-AB8B-AFDE77822A5A}" type="presParOf" srcId="{DC24440E-8D9F-4E04-A2F3-9E21AE888062}" destId="{18BE4498-8C03-41F2-8DA9-D8096C06B7F4}" srcOrd="0" destOrd="0" presId="urn:microsoft.com/office/officeart/2005/8/layout/bList2"/>
    <dgm:cxn modelId="{968E5920-A3C2-4E9B-B166-E553AAE10651}" type="presParOf" srcId="{DC24440E-8D9F-4E04-A2F3-9E21AE888062}" destId="{20FE29BB-3D63-4EEA-A711-8B380B97DD7B}" srcOrd="1" destOrd="0" presId="urn:microsoft.com/office/officeart/2005/8/layout/bList2"/>
    <dgm:cxn modelId="{57A196FD-D0AD-4BA2-B9AD-C6577A55BEFA}" type="presParOf" srcId="{DC24440E-8D9F-4E04-A2F3-9E21AE888062}" destId="{100BDC57-5F61-401D-AE9F-F453F50E69C0}" srcOrd="2" destOrd="0" presId="urn:microsoft.com/office/officeart/2005/8/layout/bList2"/>
    <dgm:cxn modelId="{76048B34-A3A8-4278-9C18-968C4CE610AC}" type="presParOf" srcId="{DC24440E-8D9F-4E04-A2F3-9E21AE888062}" destId="{5B85D46E-1D4E-4145-8693-4F6A536A3B28}" srcOrd="3" destOrd="0" presId="urn:microsoft.com/office/officeart/2005/8/layout/bList2"/>
    <dgm:cxn modelId="{63C4D13B-5F36-4355-8355-302E86CE6A99}" type="presParOf" srcId="{02AD3DA8-8F6D-44EC-8B92-490EAAE3B622}" destId="{C2AECE2F-ABB4-48C8-B8BF-C8361DF15959}" srcOrd="3" destOrd="0" presId="urn:microsoft.com/office/officeart/2005/8/layout/bList2"/>
    <dgm:cxn modelId="{DF4C38CC-E448-4582-BC8B-D2943FB090D5}" type="presParOf" srcId="{02AD3DA8-8F6D-44EC-8B92-490EAAE3B622}" destId="{F365DAF8-E235-4314-AFAD-E52AE82262F8}" srcOrd="4" destOrd="0" presId="urn:microsoft.com/office/officeart/2005/8/layout/bList2"/>
    <dgm:cxn modelId="{68DBEE1F-8A4D-4DD4-99B5-D34BF81122C7}" type="presParOf" srcId="{F365DAF8-E235-4314-AFAD-E52AE82262F8}" destId="{87CA6163-45E7-4CC6-87F9-32D07E15E7A1}" srcOrd="0" destOrd="0" presId="urn:microsoft.com/office/officeart/2005/8/layout/bList2"/>
    <dgm:cxn modelId="{E9820DC6-02C4-4B05-949E-070248C030B2}" type="presParOf" srcId="{F365DAF8-E235-4314-AFAD-E52AE82262F8}" destId="{346EF9E6-C23C-4E0E-9660-CB736E5CE1AE}" srcOrd="1" destOrd="0" presId="urn:microsoft.com/office/officeart/2005/8/layout/bList2"/>
    <dgm:cxn modelId="{C5C013C0-301A-4F11-980D-D66B8D3EA138}" type="presParOf" srcId="{F365DAF8-E235-4314-AFAD-E52AE82262F8}" destId="{1B68D67E-A364-44B3-B33A-C85E9218665A}" srcOrd="2" destOrd="0" presId="urn:microsoft.com/office/officeart/2005/8/layout/bList2"/>
    <dgm:cxn modelId="{F2B250B6-7B84-40AA-B4DE-1D0B43B70356}" type="presParOf" srcId="{F365DAF8-E235-4314-AFAD-E52AE82262F8}" destId="{B64D5C40-D731-4EA8-9378-4BEC223098DA}"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E2160-F52B-4F0E-9B1A-C1EB5ABDD4A7}"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s-ES"/>
        </a:p>
      </dgm:t>
    </dgm:pt>
    <dgm:pt modelId="{1B0639CA-86A9-4F02-A5F4-1A98C58656C0}">
      <dgm:prSet phldrT="[Texto]" phldr="1"/>
      <dgm:spPr>
        <a:blipFill rotWithShape="0">
          <a:blip xmlns:r="http://schemas.openxmlformats.org/officeDocument/2006/relationships" r:embed="rId1"/>
          <a:stretch>
            <a:fillRect/>
          </a:stretch>
        </a:blipFill>
      </dgm:spPr>
      <dgm:t>
        <a:bodyPr/>
        <a:lstStyle/>
        <a:p>
          <a:endParaRPr lang="es-ES" dirty="0"/>
        </a:p>
      </dgm:t>
    </dgm:pt>
    <dgm:pt modelId="{AD2DB5C3-DC72-4A56-9967-53AF0251D0D2}" type="parTrans" cxnId="{59034C37-E02B-4F4E-A108-EA76F6B804D4}">
      <dgm:prSet/>
      <dgm:spPr/>
      <dgm:t>
        <a:bodyPr/>
        <a:lstStyle/>
        <a:p>
          <a:endParaRPr lang="es-ES"/>
        </a:p>
      </dgm:t>
    </dgm:pt>
    <dgm:pt modelId="{F0C362A4-586F-4366-B309-A0A890C69541}" type="sibTrans" cxnId="{59034C37-E02B-4F4E-A108-EA76F6B804D4}">
      <dgm:prSet/>
      <dgm:spPr/>
      <dgm:t>
        <a:bodyPr/>
        <a:lstStyle/>
        <a:p>
          <a:endParaRPr lang="es-ES"/>
        </a:p>
      </dgm:t>
    </dgm:pt>
    <dgm:pt modelId="{13E7EA72-F105-4616-A1DB-0FDE7AF9F5B3}">
      <dgm:prSet phldrT="[Texto]"/>
      <dgm:spPr/>
      <dgm:t>
        <a:bodyPr/>
        <a:lstStyle/>
        <a:p>
          <a:r>
            <a:rPr lang="es-SV" dirty="0" smtClean="0"/>
            <a:t>Evaluación y expresión de las emociones</a:t>
          </a:r>
          <a:endParaRPr lang="es-ES" dirty="0"/>
        </a:p>
      </dgm:t>
    </dgm:pt>
    <dgm:pt modelId="{7731FA61-AF25-4E46-9DA6-1834E492EF37}" type="parTrans" cxnId="{9DF7416E-8A26-4217-AF83-219B0EC3DF78}">
      <dgm:prSet/>
      <dgm:spPr/>
      <dgm:t>
        <a:bodyPr/>
        <a:lstStyle/>
        <a:p>
          <a:endParaRPr lang="es-ES"/>
        </a:p>
      </dgm:t>
    </dgm:pt>
    <dgm:pt modelId="{2545802F-831A-469A-9871-9CE2642C6C71}" type="sibTrans" cxnId="{9DF7416E-8A26-4217-AF83-219B0EC3DF78}">
      <dgm:prSet/>
      <dgm:spPr/>
      <dgm:t>
        <a:bodyPr/>
        <a:lstStyle/>
        <a:p>
          <a:endParaRPr lang="es-ES"/>
        </a:p>
      </dgm:t>
    </dgm:pt>
    <dgm:pt modelId="{C20E6C1B-3D99-4A5E-B2FB-223A42E060F9}">
      <dgm:prSet phldrT="[Texto]"/>
      <dgm:spPr/>
      <dgm:t>
        <a:bodyPr/>
        <a:lstStyle/>
        <a:p>
          <a:r>
            <a:rPr lang="es-SV" dirty="0" smtClean="0"/>
            <a:t>Facilitación emocional del pensamiento</a:t>
          </a:r>
          <a:endParaRPr lang="es-ES" dirty="0"/>
        </a:p>
      </dgm:t>
    </dgm:pt>
    <dgm:pt modelId="{4B8138FA-5B8F-41BB-9B69-BBAFBB04E473}" type="parTrans" cxnId="{32AF95CE-7B8D-4400-8CB1-31D84EB93437}">
      <dgm:prSet/>
      <dgm:spPr/>
      <dgm:t>
        <a:bodyPr/>
        <a:lstStyle/>
        <a:p>
          <a:endParaRPr lang="es-ES"/>
        </a:p>
      </dgm:t>
    </dgm:pt>
    <dgm:pt modelId="{A5009D58-BD75-4537-874F-B15605C6EDC0}" type="sibTrans" cxnId="{32AF95CE-7B8D-4400-8CB1-31D84EB93437}">
      <dgm:prSet/>
      <dgm:spPr/>
      <dgm:t>
        <a:bodyPr/>
        <a:lstStyle/>
        <a:p>
          <a:endParaRPr lang="es-ES"/>
        </a:p>
      </dgm:t>
    </dgm:pt>
    <dgm:pt modelId="{CFFC893A-F3AA-43E8-87CF-EFBFF22EBFCB}">
      <dgm:prSet phldrT="[Texto]"/>
      <dgm:spPr/>
      <dgm:t>
        <a:bodyPr/>
        <a:lstStyle/>
        <a:p>
          <a:r>
            <a:rPr lang="es-SV" dirty="0" smtClean="0"/>
            <a:t>Comprensión de la información emocional</a:t>
          </a:r>
          <a:endParaRPr lang="es-ES" dirty="0"/>
        </a:p>
      </dgm:t>
    </dgm:pt>
    <dgm:pt modelId="{3BB53848-0F1C-4DA5-A46D-ADFD8B5980B6}" type="parTrans" cxnId="{C8E5BECA-836B-4391-BC8F-FF09205DB766}">
      <dgm:prSet/>
      <dgm:spPr/>
      <dgm:t>
        <a:bodyPr/>
        <a:lstStyle/>
        <a:p>
          <a:endParaRPr lang="es-ES"/>
        </a:p>
      </dgm:t>
    </dgm:pt>
    <dgm:pt modelId="{398623FE-B4ED-407A-B855-507C6AF8A9D0}" type="sibTrans" cxnId="{C8E5BECA-836B-4391-BC8F-FF09205DB766}">
      <dgm:prSet/>
      <dgm:spPr/>
      <dgm:t>
        <a:bodyPr/>
        <a:lstStyle/>
        <a:p>
          <a:endParaRPr lang="es-ES"/>
        </a:p>
      </dgm:t>
    </dgm:pt>
    <dgm:pt modelId="{8606F725-2F62-42DC-96BE-2806A9A79040}">
      <dgm:prSet phldrT="[Texto]"/>
      <dgm:spPr/>
      <dgm:t>
        <a:bodyPr/>
        <a:lstStyle/>
        <a:p>
          <a:r>
            <a:rPr lang="es-SV" dirty="0" smtClean="0"/>
            <a:t>Regulación de las emociones</a:t>
          </a:r>
          <a:endParaRPr lang="es-ES" dirty="0"/>
        </a:p>
      </dgm:t>
    </dgm:pt>
    <dgm:pt modelId="{CC13BA70-E924-4E7D-B6F9-D3E21640DD68}" type="parTrans" cxnId="{CCE5E7ED-4FD1-4C7A-99BC-0F28D42469C2}">
      <dgm:prSet/>
      <dgm:spPr/>
      <dgm:t>
        <a:bodyPr/>
        <a:lstStyle/>
        <a:p>
          <a:endParaRPr lang="es-ES"/>
        </a:p>
      </dgm:t>
    </dgm:pt>
    <dgm:pt modelId="{36C10ADE-900E-4561-AE74-7D87057B41A8}" type="sibTrans" cxnId="{CCE5E7ED-4FD1-4C7A-99BC-0F28D42469C2}">
      <dgm:prSet/>
      <dgm:spPr/>
      <dgm:t>
        <a:bodyPr/>
        <a:lstStyle/>
        <a:p>
          <a:endParaRPr lang="es-ES"/>
        </a:p>
      </dgm:t>
    </dgm:pt>
    <dgm:pt modelId="{EF491B89-92BD-4D9A-A5C5-C260EEC94155}" type="pres">
      <dgm:prSet presAssocID="{526E2160-F52B-4F0E-9B1A-C1EB5ABDD4A7}" presName="diagram" presStyleCnt="0">
        <dgm:presLayoutVars>
          <dgm:chMax val="1"/>
          <dgm:dir/>
          <dgm:animLvl val="ctr"/>
          <dgm:resizeHandles val="exact"/>
        </dgm:presLayoutVars>
      </dgm:prSet>
      <dgm:spPr/>
      <dgm:t>
        <a:bodyPr/>
        <a:lstStyle/>
        <a:p>
          <a:endParaRPr lang="es-ES"/>
        </a:p>
      </dgm:t>
    </dgm:pt>
    <dgm:pt modelId="{3F40EDA3-12F3-452E-BEC9-579B2A96D762}" type="pres">
      <dgm:prSet presAssocID="{526E2160-F52B-4F0E-9B1A-C1EB5ABDD4A7}" presName="matrix" presStyleCnt="0"/>
      <dgm:spPr/>
    </dgm:pt>
    <dgm:pt modelId="{587912A3-33D8-4A38-B63A-3F5B50BAB5D3}" type="pres">
      <dgm:prSet presAssocID="{526E2160-F52B-4F0E-9B1A-C1EB5ABDD4A7}" presName="tile1" presStyleLbl="node1" presStyleIdx="0" presStyleCnt="4" custLinFactNeighborX="625"/>
      <dgm:spPr/>
      <dgm:t>
        <a:bodyPr/>
        <a:lstStyle/>
        <a:p>
          <a:endParaRPr lang="es-ES"/>
        </a:p>
      </dgm:t>
    </dgm:pt>
    <dgm:pt modelId="{B28DFECF-BCED-455C-8489-56C034B733E5}" type="pres">
      <dgm:prSet presAssocID="{526E2160-F52B-4F0E-9B1A-C1EB5ABDD4A7}" presName="tile1text" presStyleLbl="node1" presStyleIdx="0" presStyleCnt="4">
        <dgm:presLayoutVars>
          <dgm:chMax val="0"/>
          <dgm:chPref val="0"/>
          <dgm:bulletEnabled val="1"/>
        </dgm:presLayoutVars>
      </dgm:prSet>
      <dgm:spPr/>
      <dgm:t>
        <a:bodyPr/>
        <a:lstStyle/>
        <a:p>
          <a:endParaRPr lang="es-ES"/>
        </a:p>
      </dgm:t>
    </dgm:pt>
    <dgm:pt modelId="{8FB867C8-FF04-4768-AFCB-876A0099252C}" type="pres">
      <dgm:prSet presAssocID="{526E2160-F52B-4F0E-9B1A-C1EB5ABDD4A7}" presName="tile2" presStyleLbl="node1" presStyleIdx="1" presStyleCnt="4" custLinFactNeighborX="1250" custLinFactNeighborY="1322"/>
      <dgm:spPr/>
      <dgm:t>
        <a:bodyPr/>
        <a:lstStyle/>
        <a:p>
          <a:endParaRPr lang="es-ES"/>
        </a:p>
      </dgm:t>
    </dgm:pt>
    <dgm:pt modelId="{39D406AE-E438-4D1C-B3FC-251C3B5D474D}" type="pres">
      <dgm:prSet presAssocID="{526E2160-F52B-4F0E-9B1A-C1EB5ABDD4A7}" presName="tile2text" presStyleLbl="node1" presStyleIdx="1" presStyleCnt="4">
        <dgm:presLayoutVars>
          <dgm:chMax val="0"/>
          <dgm:chPref val="0"/>
          <dgm:bulletEnabled val="1"/>
        </dgm:presLayoutVars>
      </dgm:prSet>
      <dgm:spPr/>
      <dgm:t>
        <a:bodyPr/>
        <a:lstStyle/>
        <a:p>
          <a:endParaRPr lang="es-ES"/>
        </a:p>
      </dgm:t>
    </dgm:pt>
    <dgm:pt modelId="{88131691-2D99-4652-A8B1-C014A3B95F0A}" type="pres">
      <dgm:prSet presAssocID="{526E2160-F52B-4F0E-9B1A-C1EB5ABDD4A7}" presName="tile3" presStyleLbl="node1" presStyleIdx="2" presStyleCnt="4"/>
      <dgm:spPr/>
      <dgm:t>
        <a:bodyPr/>
        <a:lstStyle/>
        <a:p>
          <a:endParaRPr lang="es-ES"/>
        </a:p>
      </dgm:t>
    </dgm:pt>
    <dgm:pt modelId="{BCF1F603-52AD-47B1-B884-F8640D5B0558}" type="pres">
      <dgm:prSet presAssocID="{526E2160-F52B-4F0E-9B1A-C1EB5ABDD4A7}" presName="tile3text" presStyleLbl="node1" presStyleIdx="2" presStyleCnt="4">
        <dgm:presLayoutVars>
          <dgm:chMax val="0"/>
          <dgm:chPref val="0"/>
          <dgm:bulletEnabled val="1"/>
        </dgm:presLayoutVars>
      </dgm:prSet>
      <dgm:spPr/>
      <dgm:t>
        <a:bodyPr/>
        <a:lstStyle/>
        <a:p>
          <a:endParaRPr lang="es-ES"/>
        </a:p>
      </dgm:t>
    </dgm:pt>
    <dgm:pt modelId="{92D38C39-090A-4929-88B5-2C505E6964D4}" type="pres">
      <dgm:prSet presAssocID="{526E2160-F52B-4F0E-9B1A-C1EB5ABDD4A7}" presName="tile4" presStyleLbl="node1" presStyleIdx="3" presStyleCnt="4"/>
      <dgm:spPr/>
      <dgm:t>
        <a:bodyPr/>
        <a:lstStyle/>
        <a:p>
          <a:endParaRPr lang="es-ES"/>
        </a:p>
      </dgm:t>
    </dgm:pt>
    <dgm:pt modelId="{6D2EA41A-3609-4BC5-918C-8106B4F73C30}" type="pres">
      <dgm:prSet presAssocID="{526E2160-F52B-4F0E-9B1A-C1EB5ABDD4A7}" presName="tile4text" presStyleLbl="node1" presStyleIdx="3" presStyleCnt="4">
        <dgm:presLayoutVars>
          <dgm:chMax val="0"/>
          <dgm:chPref val="0"/>
          <dgm:bulletEnabled val="1"/>
        </dgm:presLayoutVars>
      </dgm:prSet>
      <dgm:spPr/>
      <dgm:t>
        <a:bodyPr/>
        <a:lstStyle/>
        <a:p>
          <a:endParaRPr lang="es-ES"/>
        </a:p>
      </dgm:t>
    </dgm:pt>
    <dgm:pt modelId="{02152277-A7CA-41AE-BF99-A0ECB7C3CB3C}" type="pres">
      <dgm:prSet presAssocID="{526E2160-F52B-4F0E-9B1A-C1EB5ABDD4A7}" presName="centerTile" presStyleLbl="fgShp" presStyleIdx="0" presStyleCnt="1">
        <dgm:presLayoutVars>
          <dgm:chMax val="0"/>
          <dgm:chPref val="0"/>
        </dgm:presLayoutVars>
      </dgm:prSet>
      <dgm:spPr/>
      <dgm:t>
        <a:bodyPr/>
        <a:lstStyle/>
        <a:p>
          <a:endParaRPr lang="es-ES"/>
        </a:p>
      </dgm:t>
    </dgm:pt>
  </dgm:ptLst>
  <dgm:cxnLst>
    <dgm:cxn modelId="{62481A8C-FBAC-44B0-BBE2-A3521D30EABF}" type="presOf" srcId="{C20E6C1B-3D99-4A5E-B2FB-223A42E060F9}" destId="{8FB867C8-FF04-4768-AFCB-876A0099252C}" srcOrd="0" destOrd="0" presId="urn:microsoft.com/office/officeart/2005/8/layout/matrix1"/>
    <dgm:cxn modelId="{3808A8BC-A9DA-4A02-AED4-996BD1D6655B}" type="presOf" srcId="{8606F725-2F62-42DC-96BE-2806A9A79040}" destId="{6D2EA41A-3609-4BC5-918C-8106B4F73C30}" srcOrd="1" destOrd="0" presId="urn:microsoft.com/office/officeart/2005/8/layout/matrix1"/>
    <dgm:cxn modelId="{564EB90C-7986-4029-9F68-764E4B8A6565}" type="presOf" srcId="{CFFC893A-F3AA-43E8-87CF-EFBFF22EBFCB}" destId="{88131691-2D99-4652-A8B1-C014A3B95F0A}" srcOrd="0" destOrd="0" presId="urn:microsoft.com/office/officeart/2005/8/layout/matrix1"/>
    <dgm:cxn modelId="{C2D9BF0D-E361-48A5-82C3-C49EA26B04C4}" type="presOf" srcId="{C20E6C1B-3D99-4A5E-B2FB-223A42E060F9}" destId="{39D406AE-E438-4D1C-B3FC-251C3B5D474D}" srcOrd="1" destOrd="0" presId="urn:microsoft.com/office/officeart/2005/8/layout/matrix1"/>
    <dgm:cxn modelId="{F334D362-54EE-4EE1-B7D0-64654AD41282}" type="presOf" srcId="{526E2160-F52B-4F0E-9B1A-C1EB5ABDD4A7}" destId="{EF491B89-92BD-4D9A-A5C5-C260EEC94155}" srcOrd="0" destOrd="0" presId="urn:microsoft.com/office/officeart/2005/8/layout/matrix1"/>
    <dgm:cxn modelId="{2DF65386-E3AA-44C6-A7CA-733B3A51EAEE}" type="presOf" srcId="{8606F725-2F62-42DC-96BE-2806A9A79040}" destId="{92D38C39-090A-4929-88B5-2C505E6964D4}" srcOrd="0" destOrd="0" presId="urn:microsoft.com/office/officeart/2005/8/layout/matrix1"/>
    <dgm:cxn modelId="{CCE5E7ED-4FD1-4C7A-99BC-0F28D42469C2}" srcId="{1B0639CA-86A9-4F02-A5F4-1A98C58656C0}" destId="{8606F725-2F62-42DC-96BE-2806A9A79040}" srcOrd="3" destOrd="0" parTransId="{CC13BA70-E924-4E7D-B6F9-D3E21640DD68}" sibTransId="{36C10ADE-900E-4561-AE74-7D87057B41A8}"/>
    <dgm:cxn modelId="{C8E5BECA-836B-4391-BC8F-FF09205DB766}" srcId="{1B0639CA-86A9-4F02-A5F4-1A98C58656C0}" destId="{CFFC893A-F3AA-43E8-87CF-EFBFF22EBFCB}" srcOrd="2" destOrd="0" parTransId="{3BB53848-0F1C-4DA5-A46D-ADFD8B5980B6}" sibTransId="{398623FE-B4ED-407A-B855-507C6AF8A9D0}"/>
    <dgm:cxn modelId="{4FAE51EC-244B-4E7D-9D75-032B5C5B4076}" type="presOf" srcId="{CFFC893A-F3AA-43E8-87CF-EFBFF22EBFCB}" destId="{BCF1F603-52AD-47B1-B884-F8640D5B0558}" srcOrd="1" destOrd="0" presId="urn:microsoft.com/office/officeart/2005/8/layout/matrix1"/>
    <dgm:cxn modelId="{32AF95CE-7B8D-4400-8CB1-31D84EB93437}" srcId="{1B0639CA-86A9-4F02-A5F4-1A98C58656C0}" destId="{C20E6C1B-3D99-4A5E-B2FB-223A42E060F9}" srcOrd="1" destOrd="0" parTransId="{4B8138FA-5B8F-41BB-9B69-BBAFBB04E473}" sibTransId="{A5009D58-BD75-4537-874F-B15605C6EDC0}"/>
    <dgm:cxn modelId="{59034C37-E02B-4F4E-A108-EA76F6B804D4}" srcId="{526E2160-F52B-4F0E-9B1A-C1EB5ABDD4A7}" destId="{1B0639CA-86A9-4F02-A5F4-1A98C58656C0}" srcOrd="0" destOrd="0" parTransId="{AD2DB5C3-DC72-4A56-9967-53AF0251D0D2}" sibTransId="{F0C362A4-586F-4366-B309-A0A890C69541}"/>
    <dgm:cxn modelId="{390BAFCF-703A-4C1D-83FE-9BC39BA0D2EF}" type="presOf" srcId="{13E7EA72-F105-4616-A1DB-0FDE7AF9F5B3}" destId="{B28DFECF-BCED-455C-8489-56C034B733E5}" srcOrd="1" destOrd="0" presId="urn:microsoft.com/office/officeart/2005/8/layout/matrix1"/>
    <dgm:cxn modelId="{9DF7416E-8A26-4217-AF83-219B0EC3DF78}" srcId="{1B0639CA-86A9-4F02-A5F4-1A98C58656C0}" destId="{13E7EA72-F105-4616-A1DB-0FDE7AF9F5B3}" srcOrd="0" destOrd="0" parTransId="{7731FA61-AF25-4E46-9DA6-1834E492EF37}" sibTransId="{2545802F-831A-469A-9871-9CE2642C6C71}"/>
    <dgm:cxn modelId="{9EFDA60E-AC60-4301-AE51-8BA53A07D5BB}" type="presOf" srcId="{1B0639CA-86A9-4F02-A5F4-1A98C58656C0}" destId="{02152277-A7CA-41AE-BF99-A0ECB7C3CB3C}" srcOrd="0" destOrd="0" presId="urn:microsoft.com/office/officeart/2005/8/layout/matrix1"/>
    <dgm:cxn modelId="{1E4590FA-6171-4E3A-AC84-14E8D7984923}" type="presOf" srcId="{13E7EA72-F105-4616-A1DB-0FDE7AF9F5B3}" destId="{587912A3-33D8-4A38-B63A-3F5B50BAB5D3}" srcOrd="0" destOrd="0" presId="urn:microsoft.com/office/officeart/2005/8/layout/matrix1"/>
    <dgm:cxn modelId="{5FDBACDB-616E-4C0F-A1BD-55E9E2D0131C}" type="presParOf" srcId="{EF491B89-92BD-4D9A-A5C5-C260EEC94155}" destId="{3F40EDA3-12F3-452E-BEC9-579B2A96D762}" srcOrd="0" destOrd="0" presId="urn:microsoft.com/office/officeart/2005/8/layout/matrix1"/>
    <dgm:cxn modelId="{37FE7C49-008D-4E64-8977-A324E77B34DA}" type="presParOf" srcId="{3F40EDA3-12F3-452E-BEC9-579B2A96D762}" destId="{587912A3-33D8-4A38-B63A-3F5B50BAB5D3}" srcOrd="0" destOrd="0" presId="urn:microsoft.com/office/officeart/2005/8/layout/matrix1"/>
    <dgm:cxn modelId="{121DC8E6-399C-4D0B-9E66-84729EDDD327}" type="presParOf" srcId="{3F40EDA3-12F3-452E-BEC9-579B2A96D762}" destId="{B28DFECF-BCED-455C-8489-56C034B733E5}" srcOrd="1" destOrd="0" presId="urn:microsoft.com/office/officeart/2005/8/layout/matrix1"/>
    <dgm:cxn modelId="{C78EB64C-6087-4E35-B34E-8F2C21A21DDE}" type="presParOf" srcId="{3F40EDA3-12F3-452E-BEC9-579B2A96D762}" destId="{8FB867C8-FF04-4768-AFCB-876A0099252C}" srcOrd="2" destOrd="0" presId="urn:microsoft.com/office/officeart/2005/8/layout/matrix1"/>
    <dgm:cxn modelId="{246DF1E4-CE10-4707-A2D2-C7E42C3509D8}" type="presParOf" srcId="{3F40EDA3-12F3-452E-BEC9-579B2A96D762}" destId="{39D406AE-E438-4D1C-B3FC-251C3B5D474D}" srcOrd="3" destOrd="0" presId="urn:microsoft.com/office/officeart/2005/8/layout/matrix1"/>
    <dgm:cxn modelId="{5E4859D4-819D-4521-B37D-BDB9C377B689}" type="presParOf" srcId="{3F40EDA3-12F3-452E-BEC9-579B2A96D762}" destId="{88131691-2D99-4652-A8B1-C014A3B95F0A}" srcOrd="4" destOrd="0" presId="urn:microsoft.com/office/officeart/2005/8/layout/matrix1"/>
    <dgm:cxn modelId="{CFCE8685-3368-40EB-A292-F7C85FD2C230}" type="presParOf" srcId="{3F40EDA3-12F3-452E-BEC9-579B2A96D762}" destId="{BCF1F603-52AD-47B1-B884-F8640D5B0558}" srcOrd="5" destOrd="0" presId="urn:microsoft.com/office/officeart/2005/8/layout/matrix1"/>
    <dgm:cxn modelId="{CEF63EC7-0420-4D45-B227-F53DFC86206B}" type="presParOf" srcId="{3F40EDA3-12F3-452E-BEC9-579B2A96D762}" destId="{92D38C39-090A-4929-88B5-2C505E6964D4}" srcOrd="6" destOrd="0" presId="urn:microsoft.com/office/officeart/2005/8/layout/matrix1"/>
    <dgm:cxn modelId="{FEA1F681-0D54-4747-BA31-4C3D6B6FB2CA}" type="presParOf" srcId="{3F40EDA3-12F3-452E-BEC9-579B2A96D762}" destId="{6D2EA41A-3609-4BC5-918C-8106B4F73C30}" srcOrd="7" destOrd="0" presId="urn:microsoft.com/office/officeart/2005/8/layout/matrix1"/>
    <dgm:cxn modelId="{78EA5DB9-49F5-4788-8D73-7871F731DD41}" type="presParOf" srcId="{EF491B89-92BD-4D9A-A5C5-C260EEC94155}" destId="{02152277-A7CA-41AE-BF99-A0ECB7C3CB3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BCDB5-2253-4F8B-87AD-EE4C8E83C7A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s-ES"/>
        </a:p>
      </dgm:t>
    </dgm:pt>
    <dgm:pt modelId="{6156CF63-4504-41D3-960E-F574270F26D5}">
      <dgm:prSet phldrT="[Texto]"/>
      <dgm:spPr/>
      <dgm:t>
        <a:bodyPr/>
        <a:lstStyle/>
        <a:p>
          <a:r>
            <a:rPr lang="es-ES" dirty="0" smtClean="0"/>
            <a:t>1. Respiración profunda</a:t>
          </a:r>
          <a:endParaRPr lang="es-ES" dirty="0"/>
        </a:p>
      </dgm:t>
    </dgm:pt>
    <dgm:pt modelId="{89C249BD-4D4D-43FB-AD58-781C410F65FC}" type="parTrans" cxnId="{46704741-C7F5-4520-8A02-7B373282D629}">
      <dgm:prSet/>
      <dgm:spPr/>
      <dgm:t>
        <a:bodyPr/>
        <a:lstStyle/>
        <a:p>
          <a:endParaRPr lang="es-ES"/>
        </a:p>
      </dgm:t>
    </dgm:pt>
    <dgm:pt modelId="{85213D1C-8199-4634-83F1-E91DB814D971}" type="sibTrans" cxnId="{46704741-C7F5-4520-8A02-7B373282D629}">
      <dgm:prSet/>
      <dgm:spPr/>
      <dgm:t>
        <a:bodyPr/>
        <a:lstStyle/>
        <a:p>
          <a:endParaRPr lang="es-ES"/>
        </a:p>
      </dgm:t>
    </dgm:pt>
    <dgm:pt modelId="{10625E1E-E3D9-4C77-A54D-CACCAD3C1609}">
      <dgm:prSet phldrT="[Texto]"/>
      <dgm:spPr/>
      <dgm:t>
        <a:bodyPr/>
        <a:lstStyle/>
        <a:p>
          <a:r>
            <a:rPr lang="es-ES" dirty="0" smtClean="0"/>
            <a:t>10. Entrenamiento asertivo</a:t>
          </a:r>
          <a:endParaRPr lang="es-ES" dirty="0"/>
        </a:p>
      </dgm:t>
    </dgm:pt>
    <dgm:pt modelId="{AD4F0289-0916-48CA-B738-6B590513420C}" type="parTrans" cxnId="{7F814A6E-D011-4AEA-AAEB-7A3215220676}">
      <dgm:prSet/>
      <dgm:spPr/>
      <dgm:t>
        <a:bodyPr/>
        <a:lstStyle/>
        <a:p>
          <a:endParaRPr lang="es-ES"/>
        </a:p>
      </dgm:t>
    </dgm:pt>
    <dgm:pt modelId="{673ABE78-EBCC-4D25-AD8B-E3E8B701B06D}" type="sibTrans" cxnId="{7F814A6E-D011-4AEA-AAEB-7A3215220676}">
      <dgm:prSet/>
      <dgm:spPr/>
      <dgm:t>
        <a:bodyPr/>
        <a:lstStyle/>
        <a:p>
          <a:endParaRPr lang="es-ES"/>
        </a:p>
      </dgm:t>
    </dgm:pt>
    <dgm:pt modelId="{9512B1A2-E0C0-44BB-B610-18FD4DB64FBF}">
      <dgm:prSet phldrT="[Texto]"/>
      <dgm:spPr/>
      <dgm:t>
        <a:bodyPr/>
        <a:lstStyle/>
        <a:p>
          <a:r>
            <a:rPr lang="es-ES" dirty="0" smtClean="0"/>
            <a:t>11. </a:t>
          </a:r>
          <a:r>
            <a:rPr lang="es-SV" dirty="0" err="1" smtClean="0"/>
            <a:t>Mindfulness</a:t>
          </a:r>
          <a:r>
            <a:rPr lang="es-SV" dirty="0" smtClean="0"/>
            <a:t> y meditación</a:t>
          </a:r>
          <a:endParaRPr lang="es-ES" dirty="0"/>
        </a:p>
      </dgm:t>
    </dgm:pt>
    <dgm:pt modelId="{21B58423-86B3-4529-A903-028737274BC7}" type="parTrans" cxnId="{AC4256E2-B16E-48E7-A177-81B50BBF1B92}">
      <dgm:prSet/>
      <dgm:spPr/>
      <dgm:t>
        <a:bodyPr/>
        <a:lstStyle/>
        <a:p>
          <a:endParaRPr lang="es-ES"/>
        </a:p>
      </dgm:t>
    </dgm:pt>
    <dgm:pt modelId="{5F6F7533-0E0E-40EE-B072-C5998E912788}" type="sibTrans" cxnId="{AC4256E2-B16E-48E7-A177-81B50BBF1B92}">
      <dgm:prSet/>
      <dgm:spPr/>
      <dgm:t>
        <a:bodyPr/>
        <a:lstStyle/>
        <a:p>
          <a:endParaRPr lang="es-ES"/>
        </a:p>
      </dgm:t>
    </dgm:pt>
    <dgm:pt modelId="{A75EF215-B807-47F8-8951-C90C0E0C4EBD}">
      <dgm:prSet/>
      <dgm:spPr/>
      <dgm:t>
        <a:bodyPr/>
        <a:lstStyle/>
        <a:p>
          <a:r>
            <a:rPr lang="es-SV" u="none" dirty="0" smtClean="0"/>
            <a:t>2. Detención del pensamiento</a:t>
          </a:r>
          <a:endParaRPr lang="es-ES" u="none" dirty="0"/>
        </a:p>
      </dgm:t>
    </dgm:pt>
    <dgm:pt modelId="{8F52322A-AD76-4004-8D95-F8B696424486}" type="parTrans" cxnId="{BAB38D4E-913E-4E6C-874F-F8D33CA837B3}">
      <dgm:prSet/>
      <dgm:spPr/>
      <dgm:t>
        <a:bodyPr/>
        <a:lstStyle/>
        <a:p>
          <a:endParaRPr lang="es-ES"/>
        </a:p>
      </dgm:t>
    </dgm:pt>
    <dgm:pt modelId="{7516DDFD-4375-49A3-83B1-396E88EFC0A8}" type="sibTrans" cxnId="{BAB38D4E-913E-4E6C-874F-F8D33CA837B3}">
      <dgm:prSet/>
      <dgm:spPr/>
      <dgm:t>
        <a:bodyPr/>
        <a:lstStyle/>
        <a:p>
          <a:endParaRPr lang="es-ES"/>
        </a:p>
      </dgm:t>
    </dgm:pt>
    <dgm:pt modelId="{557CC63E-C7C7-45CA-935D-01DBA8EAB888}">
      <dgm:prSet/>
      <dgm:spPr/>
      <dgm:t>
        <a:bodyPr/>
        <a:lstStyle/>
        <a:p>
          <a:r>
            <a:rPr lang="es-ES" dirty="0" smtClean="0"/>
            <a:t>3. </a:t>
          </a:r>
          <a:r>
            <a:rPr lang="es-ES" u="none" dirty="0" smtClean="0"/>
            <a:t>Relajación muscular</a:t>
          </a:r>
          <a:endParaRPr lang="es-ES" u="none" dirty="0"/>
        </a:p>
      </dgm:t>
    </dgm:pt>
    <dgm:pt modelId="{4A64ADA2-ED70-4F60-8B1F-913A4C29022E}" type="parTrans" cxnId="{19299F15-DA65-4BB1-A7BD-02F98683B1AE}">
      <dgm:prSet/>
      <dgm:spPr/>
      <dgm:t>
        <a:bodyPr/>
        <a:lstStyle/>
        <a:p>
          <a:endParaRPr lang="es-ES"/>
        </a:p>
      </dgm:t>
    </dgm:pt>
    <dgm:pt modelId="{FA386F5C-BD50-427F-8C31-791B7CE150A0}" type="sibTrans" cxnId="{19299F15-DA65-4BB1-A7BD-02F98683B1AE}">
      <dgm:prSet/>
      <dgm:spPr/>
      <dgm:t>
        <a:bodyPr/>
        <a:lstStyle/>
        <a:p>
          <a:endParaRPr lang="es-ES"/>
        </a:p>
      </dgm:t>
    </dgm:pt>
    <dgm:pt modelId="{C2D79D83-812F-4E41-89DA-3145517324F8}">
      <dgm:prSet/>
      <dgm:spPr/>
      <dgm:t>
        <a:bodyPr/>
        <a:lstStyle/>
        <a:p>
          <a:r>
            <a:rPr lang="es-ES" dirty="0" smtClean="0"/>
            <a:t>4. Ensayo mental</a:t>
          </a:r>
          <a:endParaRPr lang="es-ES" dirty="0"/>
        </a:p>
      </dgm:t>
    </dgm:pt>
    <dgm:pt modelId="{F3BFCD55-94FF-4176-8330-4B3EB8B18423}" type="parTrans" cxnId="{F9D579DA-AEE3-43E2-9A39-910BEBFAD533}">
      <dgm:prSet/>
      <dgm:spPr/>
      <dgm:t>
        <a:bodyPr/>
        <a:lstStyle/>
        <a:p>
          <a:endParaRPr lang="es-ES"/>
        </a:p>
      </dgm:t>
    </dgm:pt>
    <dgm:pt modelId="{CA208317-9F86-45B4-9EE5-C3B693CE2836}" type="sibTrans" cxnId="{F9D579DA-AEE3-43E2-9A39-910BEBFAD533}">
      <dgm:prSet/>
      <dgm:spPr/>
      <dgm:t>
        <a:bodyPr/>
        <a:lstStyle/>
        <a:p>
          <a:endParaRPr lang="es-ES"/>
        </a:p>
      </dgm:t>
    </dgm:pt>
    <dgm:pt modelId="{783CFB4A-100D-4805-96F1-360238E01A96}">
      <dgm:prSet/>
      <dgm:spPr/>
      <dgm:t>
        <a:bodyPr/>
        <a:lstStyle/>
        <a:p>
          <a:r>
            <a:rPr lang="es-ES" dirty="0" smtClean="0"/>
            <a:t>5. Regulación del pensamiento</a:t>
          </a:r>
          <a:endParaRPr lang="es-ES" dirty="0"/>
        </a:p>
      </dgm:t>
    </dgm:pt>
    <dgm:pt modelId="{F1151231-ACC8-4841-8B22-814840089498}" type="parTrans" cxnId="{AF1A5BCA-C018-4DFF-8E8F-C3417E0B4CB7}">
      <dgm:prSet/>
      <dgm:spPr/>
      <dgm:t>
        <a:bodyPr/>
        <a:lstStyle/>
        <a:p>
          <a:endParaRPr lang="es-ES"/>
        </a:p>
      </dgm:t>
    </dgm:pt>
    <dgm:pt modelId="{3EFF79A4-72AC-48BA-AE13-D393079EA4B5}" type="sibTrans" cxnId="{AF1A5BCA-C018-4DFF-8E8F-C3417E0B4CB7}">
      <dgm:prSet/>
      <dgm:spPr/>
      <dgm:t>
        <a:bodyPr/>
        <a:lstStyle/>
        <a:p>
          <a:endParaRPr lang="es-ES"/>
        </a:p>
      </dgm:t>
    </dgm:pt>
    <dgm:pt modelId="{8EFAED23-C377-4978-BEB0-6E8D5CE0B8C6}">
      <dgm:prSet/>
      <dgm:spPr/>
      <dgm:t>
        <a:bodyPr/>
        <a:lstStyle/>
        <a:p>
          <a:r>
            <a:rPr lang="es-ES" dirty="0" smtClean="0"/>
            <a:t>6. Razonamiento lógico</a:t>
          </a:r>
          <a:endParaRPr lang="es-ES" dirty="0"/>
        </a:p>
      </dgm:t>
    </dgm:pt>
    <dgm:pt modelId="{412F197C-424D-4653-BDDC-57413F1137A2}" type="parTrans" cxnId="{63EBCF92-2882-455D-A464-593E3125C627}">
      <dgm:prSet/>
      <dgm:spPr/>
      <dgm:t>
        <a:bodyPr/>
        <a:lstStyle/>
        <a:p>
          <a:endParaRPr lang="es-ES"/>
        </a:p>
      </dgm:t>
    </dgm:pt>
    <dgm:pt modelId="{5B587DA5-C023-41F9-B0F0-8AA41531BA9F}" type="sibTrans" cxnId="{63EBCF92-2882-455D-A464-593E3125C627}">
      <dgm:prSet/>
      <dgm:spPr/>
      <dgm:t>
        <a:bodyPr/>
        <a:lstStyle/>
        <a:p>
          <a:endParaRPr lang="es-ES"/>
        </a:p>
      </dgm:t>
    </dgm:pt>
    <dgm:pt modelId="{F7D14196-C6C2-4E94-A320-AB699CBF439A}">
      <dgm:prSet/>
      <dgm:spPr/>
      <dgm:t>
        <a:bodyPr/>
        <a:lstStyle/>
        <a:p>
          <a:r>
            <a:rPr lang="es-ES" dirty="0" smtClean="0"/>
            <a:t>7. Distracción</a:t>
          </a:r>
          <a:endParaRPr lang="es-ES" dirty="0"/>
        </a:p>
      </dgm:t>
    </dgm:pt>
    <dgm:pt modelId="{F888F3EC-B70B-488B-A64A-E7BDA2DCB143}" type="parTrans" cxnId="{60DD2876-3887-4FB3-9E61-B1DC867F763B}">
      <dgm:prSet/>
      <dgm:spPr/>
      <dgm:t>
        <a:bodyPr/>
        <a:lstStyle/>
        <a:p>
          <a:endParaRPr lang="es-ES"/>
        </a:p>
      </dgm:t>
    </dgm:pt>
    <dgm:pt modelId="{12B28FD9-FA1B-425D-A7BF-F657C8B99B41}" type="sibTrans" cxnId="{60DD2876-3887-4FB3-9E61-B1DC867F763B}">
      <dgm:prSet/>
      <dgm:spPr/>
      <dgm:t>
        <a:bodyPr/>
        <a:lstStyle/>
        <a:p>
          <a:endParaRPr lang="es-ES"/>
        </a:p>
      </dgm:t>
    </dgm:pt>
    <dgm:pt modelId="{7FF44CEB-3D60-4BEC-9B61-1281897BE21B}">
      <dgm:prSet/>
      <dgm:spPr/>
      <dgm:t>
        <a:bodyPr/>
        <a:lstStyle/>
        <a:p>
          <a:r>
            <a:rPr lang="es-ES" dirty="0" smtClean="0"/>
            <a:t>8. Autorregulación</a:t>
          </a:r>
          <a:endParaRPr lang="es-ES" dirty="0"/>
        </a:p>
      </dgm:t>
    </dgm:pt>
    <dgm:pt modelId="{B3FA6D4F-AE37-4123-AB48-EF294B11D302}" type="parTrans" cxnId="{3C098F64-7DAE-449F-BB26-E5A54F1637A3}">
      <dgm:prSet/>
      <dgm:spPr/>
      <dgm:t>
        <a:bodyPr/>
        <a:lstStyle/>
        <a:p>
          <a:endParaRPr lang="es-ES"/>
        </a:p>
      </dgm:t>
    </dgm:pt>
    <dgm:pt modelId="{14E40671-B5D9-4627-A336-DF318F3933C6}" type="sibTrans" cxnId="{3C098F64-7DAE-449F-BB26-E5A54F1637A3}">
      <dgm:prSet/>
      <dgm:spPr/>
      <dgm:t>
        <a:bodyPr/>
        <a:lstStyle/>
        <a:p>
          <a:endParaRPr lang="es-ES"/>
        </a:p>
      </dgm:t>
    </dgm:pt>
    <dgm:pt modelId="{6BEE3DB1-7180-4A19-ADA5-818F5ECAC496}">
      <dgm:prSet/>
      <dgm:spPr/>
      <dgm:t>
        <a:bodyPr/>
        <a:lstStyle/>
        <a:p>
          <a:r>
            <a:rPr lang="es-ES" dirty="0" smtClean="0"/>
            <a:t>9. Educación emocional</a:t>
          </a:r>
          <a:endParaRPr lang="es-ES" dirty="0"/>
        </a:p>
      </dgm:t>
    </dgm:pt>
    <dgm:pt modelId="{EAEF200D-CF78-4708-81BA-AF18958B71DB}" type="parTrans" cxnId="{8160A808-9A61-4DC3-9C5B-D470DA79251D}">
      <dgm:prSet/>
      <dgm:spPr/>
      <dgm:t>
        <a:bodyPr/>
        <a:lstStyle/>
        <a:p>
          <a:endParaRPr lang="es-ES"/>
        </a:p>
      </dgm:t>
    </dgm:pt>
    <dgm:pt modelId="{ADAA94D1-B742-4243-838D-C99DE62B8031}" type="sibTrans" cxnId="{8160A808-9A61-4DC3-9C5B-D470DA79251D}">
      <dgm:prSet/>
      <dgm:spPr/>
      <dgm:t>
        <a:bodyPr/>
        <a:lstStyle/>
        <a:p>
          <a:endParaRPr lang="es-ES"/>
        </a:p>
      </dgm:t>
    </dgm:pt>
    <dgm:pt modelId="{6198C3FA-F6F2-4035-91E5-24174F4D4022}" type="pres">
      <dgm:prSet presAssocID="{8CFBCDB5-2253-4F8B-87AD-EE4C8E83C7A2}" presName="Name0" presStyleCnt="0">
        <dgm:presLayoutVars>
          <dgm:dir/>
          <dgm:resizeHandles val="exact"/>
        </dgm:presLayoutVars>
      </dgm:prSet>
      <dgm:spPr/>
      <dgm:t>
        <a:bodyPr/>
        <a:lstStyle/>
        <a:p>
          <a:endParaRPr lang="es-ES"/>
        </a:p>
      </dgm:t>
    </dgm:pt>
    <dgm:pt modelId="{6B744FDB-79E6-4B30-943C-22FA82A08CB2}" type="pres">
      <dgm:prSet presAssocID="{6156CF63-4504-41D3-960E-F574270F26D5}" presName="composite" presStyleCnt="0"/>
      <dgm:spPr/>
    </dgm:pt>
    <dgm:pt modelId="{175EB62A-0AD7-4128-B761-0AE3831EC7F2}" type="pres">
      <dgm:prSet presAssocID="{6156CF63-4504-41D3-960E-F574270F26D5}" presName="rect1" presStyleLbl="bgImgPlace1" presStyleIdx="0" presStyleCnt="11"/>
      <dgm:spPr>
        <a:blipFill rotWithShape="1">
          <a:blip xmlns:r="http://schemas.openxmlformats.org/officeDocument/2006/relationships" r:embed="rId1"/>
          <a:stretch>
            <a:fillRect/>
          </a:stretch>
        </a:blipFill>
      </dgm:spPr>
      <dgm:t>
        <a:bodyPr/>
        <a:lstStyle/>
        <a:p>
          <a:endParaRPr lang="es-ES"/>
        </a:p>
      </dgm:t>
    </dgm:pt>
    <dgm:pt modelId="{BE15DC35-4847-46EC-8723-48EB883E379E}" type="pres">
      <dgm:prSet presAssocID="{6156CF63-4504-41D3-960E-F574270F26D5}" presName="wedgeRectCallout1" presStyleLbl="node1" presStyleIdx="0" presStyleCnt="11">
        <dgm:presLayoutVars>
          <dgm:bulletEnabled val="1"/>
        </dgm:presLayoutVars>
      </dgm:prSet>
      <dgm:spPr/>
      <dgm:t>
        <a:bodyPr/>
        <a:lstStyle/>
        <a:p>
          <a:endParaRPr lang="es-ES"/>
        </a:p>
      </dgm:t>
    </dgm:pt>
    <dgm:pt modelId="{6413A816-F42A-43C3-8CDA-191B20C1C235}" type="pres">
      <dgm:prSet presAssocID="{85213D1C-8199-4634-83F1-E91DB814D971}" presName="sibTrans" presStyleCnt="0"/>
      <dgm:spPr/>
    </dgm:pt>
    <dgm:pt modelId="{DAAEED55-CE29-406A-929A-F88AA90739AB}" type="pres">
      <dgm:prSet presAssocID="{A75EF215-B807-47F8-8951-C90C0E0C4EBD}" presName="composite" presStyleCnt="0"/>
      <dgm:spPr/>
    </dgm:pt>
    <dgm:pt modelId="{E4337DD8-0754-411E-9BBC-D10E22C9C3DA}" type="pres">
      <dgm:prSet presAssocID="{A75EF215-B807-47F8-8951-C90C0E0C4EBD}" presName="rect1" presStyleLbl="bgImgPlace1" presStyleIdx="1" presStyleCnt="11"/>
      <dgm:spPr>
        <a:blipFill rotWithShape="1">
          <a:blip xmlns:r="http://schemas.openxmlformats.org/officeDocument/2006/relationships" r:embed="rId2"/>
          <a:stretch>
            <a:fillRect/>
          </a:stretch>
        </a:blipFill>
      </dgm:spPr>
      <dgm:t>
        <a:bodyPr/>
        <a:lstStyle/>
        <a:p>
          <a:endParaRPr lang="es-ES"/>
        </a:p>
      </dgm:t>
    </dgm:pt>
    <dgm:pt modelId="{D0DA6B31-B0FA-4190-ABAA-0DBC4124847F}" type="pres">
      <dgm:prSet presAssocID="{A75EF215-B807-47F8-8951-C90C0E0C4EBD}" presName="wedgeRectCallout1" presStyleLbl="node1" presStyleIdx="1" presStyleCnt="11">
        <dgm:presLayoutVars>
          <dgm:bulletEnabled val="1"/>
        </dgm:presLayoutVars>
      </dgm:prSet>
      <dgm:spPr/>
      <dgm:t>
        <a:bodyPr/>
        <a:lstStyle/>
        <a:p>
          <a:endParaRPr lang="es-ES"/>
        </a:p>
      </dgm:t>
    </dgm:pt>
    <dgm:pt modelId="{1DE16DDD-CF8F-425D-94A5-8EE7DF4174FE}" type="pres">
      <dgm:prSet presAssocID="{7516DDFD-4375-49A3-83B1-396E88EFC0A8}" presName="sibTrans" presStyleCnt="0"/>
      <dgm:spPr/>
    </dgm:pt>
    <dgm:pt modelId="{C2F99653-B29A-4DC9-AF67-309A77B04F5B}" type="pres">
      <dgm:prSet presAssocID="{557CC63E-C7C7-45CA-935D-01DBA8EAB888}" presName="composite" presStyleCnt="0"/>
      <dgm:spPr/>
    </dgm:pt>
    <dgm:pt modelId="{C1C82A92-AA47-44AC-9BAD-C1DA7347D1A5}" type="pres">
      <dgm:prSet presAssocID="{557CC63E-C7C7-45CA-935D-01DBA8EAB888}" presName="rect1" presStyleLbl="bgImgPlace1" presStyleIdx="2" presStyleCnt="11"/>
      <dgm:spPr>
        <a:blipFill rotWithShape="1">
          <a:blip xmlns:r="http://schemas.openxmlformats.org/officeDocument/2006/relationships" r:embed="rId3"/>
          <a:stretch>
            <a:fillRect/>
          </a:stretch>
        </a:blipFill>
      </dgm:spPr>
      <dgm:t>
        <a:bodyPr/>
        <a:lstStyle/>
        <a:p>
          <a:endParaRPr lang="es-ES"/>
        </a:p>
      </dgm:t>
    </dgm:pt>
    <dgm:pt modelId="{C26C10AF-8FBD-442B-B279-A2D93197E109}" type="pres">
      <dgm:prSet presAssocID="{557CC63E-C7C7-45CA-935D-01DBA8EAB888}" presName="wedgeRectCallout1" presStyleLbl="node1" presStyleIdx="2" presStyleCnt="11">
        <dgm:presLayoutVars>
          <dgm:bulletEnabled val="1"/>
        </dgm:presLayoutVars>
      </dgm:prSet>
      <dgm:spPr/>
      <dgm:t>
        <a:bodyPr/>
        <a:lstStyle/>
        <a:p>
          <a:endParaRPr lang="es-ES"/>
        </a:p>
      </dgm:t>
    </dgm:pt>
    <dgm:pt modelId="{A17328C8-BECF-4138-86A5-89C3CA457EF5}" type="pres">
      <dgm:prSet presAssocID="{FA386F5C-BD50-427F-8C31-791B7CE150A0}" presName="sibTrans" presStyleCnt="0"/>
      <dgm:spPr/>
    </dgm:pt>
    <dgm:pt modelId="{2E584420-7D34-4B5C-B2C7-A152C794E542}" type="pres">
      <dgm:prSet presAssocID="{C2D79D83-812F-4E41-89DA-3145517324F8}" presName="composite" presStyleCnt="0"/>
      <dgm:spPr/>
    </dgm:pt>
    <dgm:pt modelId="{6222DA08-F699-4474-8E3A-14B2E25F03C3}" type="pres">
      <dgm:prSet presAssocID="{C2D79D83-812F-4E41-89DA-3145517324F8}" presName="rect1" presStyleLbl="bgImgPlace1" presStyleIdx="3" presStyleCnt="11"/>
      <dgm:spPr>
        <a:blipFill rotWithShape="1">
          <a:blip xmlns:r="http://schemas.openxmlformats.org/officeDocument/2006/relationships" r:embed="rId4"/>
          <a:stretch>
            <a:fillRect/>
          </a:stretch>
        </a:blipFill>
      </dgm:spPr>
      <dgm:t>
        <a:bodyPr/>
        <a:lstStyle/>
        <a:p>
          <a:endParaRPr lang="es-ES"/>
        </a:p>
      </dgm:t>
    </dgm:pt>
    <dgm:pt modelId="{F26148DB-5709-4067-8091-E4774DF73A28}" type="pres">
      <dgm:prSet presAssocID="{C2D79D83-812F-4E41-89DA-3145517324F8}" presName="wedgeRectCallout1" presStyleLbl="node1" presStyleIdx="3" presStyleCnt="11">
        <dgm:presLayoutVars>
          <dgm:bulletEnabled val="1"/>
        </dgm:presLayoutVars>
      </dgm:prSet>
      <dgm:spPr/>
      <dgm:t>
        <a:bodyPr/>
        <a:lstStyle/>
        <a:p>
          <a:endParaRPr lang="es-ES"/>
        </a:p>
      </dgm:t>
    </dgm:pt>
    <dgm:pt modelId="{79AE30D5-003D-40E2-AD09-66098D44E7E5}" type="pres">
      <dgm:prSet presAssocID="{CA208317-9F86-45B4-9EE5-C3B693CE2836}" presName="sibTrans" presStyleCnt="0"/>
      <dgm:spPr/>
    </dgm:pt>
    <dgm:pt modelId="{95DB99FB-1868-4245-8FE4-E87C3BF4DF95}" type="pres">
      <dgm:prSet presAssocID="{783CFB4A-100D-4805-96F1-360238E01A96}" presName="composite" presStyleCnt="0"/>
      <dgm:spPr/>
    </dgm:pt>
    <dgm:pt modelId="{5DA97B82-CA43-4E20-A943-7D0FB9AE2376}" type="pres">
      <dgm:prSet presAssocID="{783CFB4A-100D-4805-96F1-360238E01A96}" presName="rect1" presStyleLbl="bgImgPlace1" presStyleIdx="4" presStyleCnt="11"/>
      <dgm:spPr>
        <a:blipFill rotWithShape="1">
          <a:blip xmlns:r="http://schemas.openxmlformats.org/officeDocument/2006/relationships" r:embed="rId5"/>
          <a:stretch>
            <a:fillRect/>
          </a:stretch>
        </a:blipFill>
      </dgm:spPr>
      <dgm:t>
        <a:bodyPr/>
        <a:lstStyle/>
        <a:p>
          <a:endParaRPr lang="es-ES"/>
        </a:p>
      </dgm:t>
    </dgm:pt>
    <dgm:pt modelId="{736C152D-6CFF-4613-838F-B1AE4B805F99}" type="pres">
      <dgm:prSet presAssocID="{783CFB4A-100D-4805-96F1-360238E01A96}" presName="wedgeRectCallout1" presStyleLbl="node1" presStyleIdx="4" presStyleCnt="11">
        <dgm:presLayoutVars>
          <dgm:bulletEnabled val="1"/>
        </dgm:presLayoutVars>
      </dgm:prSet>
      <dgm:spPr/>
      <dgm:t>
        <a:bodyPr/>
        <a:lstStyle/>
        <a:p>
          <a:endParaRPr lang="es-ES"/>
        </a:p>
      </dgm:t>
    </dgm:pt>
    <dgm:pt modelId="{92762D4F-E213-4F55-AA1B-37E787F536F1}" type="pres">
      <dgm:prSet presAssocID="{3EFF79A4-72AC-48BA-AE13-D393079EA4B5}" presName="sibTrans" presStyleCnt="0"/>
      <dgm:spPr/>
    </dgm:pt>
    <dgm:pt modelId="{01D196AB-DAC4-41BA-81B0-4349DE0A062C}" type="pres">
      <dgm:prSet presAssocID="{8EFAED23-C377-4978-BEB0-6E8D5CE0B8C6}" presName="composite" presStyleCnt="0"/>
      <dgm:spPr/>
    </dgm:pt>
    <dgm:pt modelId="{EF17C6AB-3B17-4EC4-8E17-CAE1371D6740}" type="pres">
      <dgm:prSet presAssocID="{8EFAED23-C377-4978-BEB0-6E8D5CE0B8C6}" presName="rect1" presStyleLbl="bgImgPlace1" presStyleIdx="5" presStyleCnt="11"/>
      <dgm:spPr>
        <a:blipFill rotWithShape="1">
          <a:blip xmlns:r="http://schemas.openxmlformats.org/officeDocument/2006/relationships" r:embed="rId6"/>
          <a:stretch>
            <a:fillRect/>
          </a:stretch>
        </a:blipFill>
      </dgm:spPr>
      <dgm:t>
        <a:bodyPr/>
        <a:lstStyle/>
        <a:p>
          <a:endParaRPr lang="es-ES"/>
        </a:p>
      </dgm:t>
    </dgm:pt>
    <dgm:pt modelId="{7F97ADA7-7853-404C-AE2E-A757608B80F1}" type="pres">
      <dgm:prSet presAssocID="{8EFAED23-C377-4978-BEB0-6E8D5CE0B8C6}" presName="wedgeRectCallout1" presStyleLbl="node1" presStyleIdx="5" presStyleCnt="11">
        <dgm:presLayoutVars>
          <dgm:bulletEnabled val="1"/>
        </dgm:presLayoutVars>
      </dgm:prSet>
      <dgm:spPr/>
      <dgm:t>
        <a:bodyPr/>
        <a:lstStyle/>
        <a:p>
          <a:endParaRPr lang="es-ES"/>
        </a:p>
      </dgm:t>
    </dgm:pt>
    <dgm:pt modelId="{99D6B22B-73CB-48B8-94DD-42CD0308B043}" type="pres">
      <dgm:prSet presAssocID="{5B587DA5-C023-41F9-B0F0-8AA41531BA9F}" presName="sibTrans" presStyleCnt="0"/>
      <dgm:spPr/>
    </dgm:pt>
    <dgm:pt modelId="{1676C668-32E4-4AFA-8597-AFBC15C9F5BE}" type="pres">
      <dgm:prSet presAssocID="{F7D14196-C6C2-4E94-A320-AB699CBF439A}" presName="composite" presStyleCnt="0"/>
      <dgm:spPr/>
    </dgm:pt>
    <dgm:pt modelId="{FDAB291D-E924-468A-93D2-E1FC9535F309}" type="pres">
      <dgm:prSet presAssocID="{F7D14196-C6C2-4E94-A320-AB699CBF439A}" presName="rect1" presStyleLbl="bgImgPlace1" presStyleIdx="6" presStyleCnt="11"/>
      <dgm:spPr>
        <a:blipFill rotWithShape="1">
          <a:blip xmlns:r="http://schemas.openxmlformats.org/officeDocument/2006/relationships" r:embed="rId7"/>
          <a:stretch>
            <a:fillRect/>
          </a:stretch>
        </a:blipFill>
      </dgm:spPr>
      <dgm:t>
        <a:bodyPr/>
        <a:lstStyle/>
        <a:p>
          <a:endParaRPr lang="es-ES"/>
        </a:p>
      </dgm:t>
    </dgm:pt>
    <dgm:pt modelId="{54BFEA27-F7D8-49BB-81AB-B3DF0B3C7004}" type="pres">
      <dgm:prSet presAssocID="{F7D14196-C6C2-4E94-A320-AB699CBF439A}" presName="wedgeRectCallout1" presStyleLbl="node1" presStyleIdx="6" presStyleCnt="11">
        <dgm:presLayoutVars>
          <dgm:bulletEnabled val="1"/>
        </dgm:presLayoutVars>
      </dgm:prSet>
      <dgm:spPr/>
      <dgm:t>
        <a:bodyPr/>
        <a:lstStyle/>
        <a:p>
          <a:endParaRPr lang="es-ES"/>
        </a:p>
      </dgm:t>
    </dgm:pt>
    <dgm:pt modelId="{A44F6005-7904-4FA1-B55A-22ADAA9777C1}" type="pres">
      <dgm:prSet presAssocID="{12B28FD9-FA1B-425D-A7BF-F657C8B99B41}" presName="sibTrans" presStyleCnt="0"/>
      <dgm:spPr/>
    </dgm:pt>
    <dgm:pt modelId="{DB15A089-FA19-4CDE-AF07-16808385C1D9}" type="pres">
      <dgm:prSet presAssocID="{7FF44CEB-3D60-4BEC-9B61-1281897BE21B}" presName="composite" presStyleCnt="0"/>
      <dgm:spPr/>
    </dgm:pt>
    <dgm:pt modelId="{C5C53C37-7C31-49D9-9AB8-C6320C5CC523}" type="pres">
      <dgm:prSet presAssocID="{7FF44CEB-3D60-4BEC-9B61-1281897BE21B}" presName="rect1" presStyleLbl="bgImgPlace1" presStyleIdx="7" presStyleCnt="11"/>
      <dgm:spPr>
        <a:blipFill rotWithShape="1">
          <a:blip xmlns:r="http://schemas.openxmlformats.org/officeDocument/2006/relationships" r:embed="rId8"/>
          <a:stretch>
            <a:fillRect/>
          </a:stretch>
        </a:blipFill>
      </dgm:spPr>
      <dgm:t>
        <a:bodyPr/>
        <a:lstStyle/>
        <a:p>
          <a:endParaRPr lang="es-ES"/>
        </a:p>
      </dgm:t>
    </dgm:pt>
    <dgm:pt modelId="{86939CDE-9E80-479A-AAFF-7C4D5A5B327A}" type="pres">
      <dgm:prSet presAssocID="{7FF44CEB-3D60-4BEC-9B61-1281897BE21B}" presName="wedgeRectCallout1" presStyleLbl="node1" presStyleIdx="7" presStyleCnt="11">
        <dgm:presLayoutVars>
          <dgm:bulletEnabled val="1"/>
        </dgm:presLayoutVars>
      </dgm:prSet>
      <dgm:spPr/>
      <dgm:t>
        <a:bodyPr/>
        <a:lstStyle/>
        <a:p>
          <a:endParaRPr lang="es-ES"/>
        </a:p>
      </dgm:t>
    </dgm:pt>
    <dgm:pt modelId="{A038DDFB-0552-48AF-ACF1-2F4BF112FC5F}" type="pres">
      <dgm:prSet presAssocID="{14E40671-B5D9-4627-A336-DF318F3933C6}" presName="sibTrans" presStyleCnt="0"/>
      <dgm:spPr/>
    </dgm:pt>
    <dgm:pt modelId="{1CECF31C-01FF-47BA-B5FC-2A5874E68E37}" type="pres">
      <dgm:prSet presAssocID="{6BEE3DB1-7180-4A19-ADA5-818F5ECAC496}" presName="composite" presStyleCnt="0"/>
      <dgm:spPr/>
    </dgm:pt>
    <dgm:pt modelId="{A8E0BF55-CC4D-4993-9D4E-50AF2E4D6F91}" type="pres">
      <dgm:prSet presAssocID="{6BEE3DB1-7180-4A19-ADA5-818F5ECAC496}" presName="rect1" presStyleLbl="bgImgPlace1" presStyleIdx="8" presStyleCnt="11"/>
      <dgm:spPr>
        <a:blipFill rotWithShape="1">
          <a:blip xmlns:r="http://schemas.openxmlformats.org/officeDocument/2006/relationships" r:embed="rId9"/>
          <a:stretch>
            <a:fillRect/>
          </a:stretch>
        </a:blipFill>
      </dgm:spPr>
      <dgm:t>
        <a:bodyPr/>
        <a:lstStyle/>
        <a:p>
          <a:endParaRPr lang="es-ES"/>
        </a:p>
      </dgm:t>
    </dgm:pt>
    <dgm:pt modelId="{416E2B81-0156-4706-99A8-F3FBE4716845}" type="pres">
      <dgm:prSet presAssocID="{6BEE3DB1-7180-4A19-ADA5-818F5ECAC496}" presName="wedgeRectCallout1" presStyleLbl="node1" presStyleIdx="8" presStyleCnt="11">
        <dgm:presLayoutVars>
          <dgm:bulletEnabled val="1"/>
        </dgm:presLayoutVars>
      </dgm:prSet>
      <dgm:spPr/>
      <dgm:t>
        <a:bodyPr/>
        <a:lstStyle/>
        <a:p>
          <a:endParaRPr lang="es-ES"/>
        </a:p>
      </dgm:t>
    </dgm:pt>
    <dgm:pt modelId="{6077D714-928F-4756-BAF0-CA490A636559}" type="pres">
      <dgm:prSet presAssocID="{ADAA94D1-B742-4243-838D-C99DE62B8031}" presName="sibTrans" presStyleCnt="0"/>
      <dgm:spPr/>
    </dgm:pt>
    <dgm:pt modelId="{C5BD9CA4-CF28-4853-957D-3904D839FC94}" type="pres">
      <dgm:prSet presAssocID="{10625E1E-E3D9-4C77-A54D-CACCAD3C1609}" presName="composite" presStyleCnt="0"/>
      <dgm:spPr/>
    </dgm:pt>
    <dgm:pt modelId="{CF4DAA95-1B8A-4C6B-9BE2-9BF5447B67D5}" type="pres">
      <dgm:prSet presAssocID="{10625E1E-E3D9-4C77-A54D-CACCAD3C1609}" presName="rect1" presStyleLbl="bgImgPlace1" presStyleIdx="9" presStyleCnt="11"/>
      <dgm:spPr>
        <a:blipFill rotWithShape="1">
          <a:blip xmlns:r="http://schemas.openxmlformats.org/officeDocument/2006/relationships" r:embed="rId10"/>
          <a:stretch>
            <a:fillRect/>
          </a:stretch>
        </a:blipFill>
      </dgm:spPr>
      <dgm:t>
        <a:bodyPr/>
        <a:lstStyle/>
        <a:p>
          <a:endParaRPr lang="es-ES"/>
        </a:p>
      </dgm:t>
    </dgm:pt>
    <dgm:pt modelId="{DA5E216E-8303-437C-859C-A6D437F33696}" type="pres">
      <dgm:prSet presAssocID="{10625E1E-E3D9-4C77-A54D-CACCAD3C1609}" presName="wedgeRectCallout1" presStyleLbl="node1" presStyleIdx="9" presStyleCnt="11">
        <dgm:presLayoutVars>
          <dgm:bulletEnabled val="1"/>
        </dgm:presLayoutVars>
      </dgm:prSet>
      <dgm:spPr/>
      <dgm:t>
        <a:bodyPr/>
        <a:lstStyle/>
        <a:p>
          <a:endParaRPr lang="es-ES"/>
        </a:p>
      </dgm:t>
    </dgm:pt>
    <dgm:pt modelId="{F2D23C42-6B96-4298-92F9-82C4790ECA61}" type="pres">
      <dgm:prSet presAssocID="{673ABE78-EBCC-4D25-AD8B-E3E8B701B06D}" presName="sibTrans" presStyleCnt="0"/>
      <dgm:spPr/>
    </dgm:pt>
    <dgm:pt modelId="{FD08D035-64A4-4A1C-A8B7-D0607CBD78D5}" type="pres">
      <dgm:prSet presAssocID="{9512B1A2-E0C0-44BB-B610-18FD4DB64FBF}" presName="composite" presStyleCnt="0"/>
      <dgm:spPr/>
    </dgm:pt>
    <dgm:pt modelId="{225048C0-806C-4065-A820-3E7341ACF3E2}" type="pres">
      <dgm:prSet presAssocID="{9512B1A2-E0C0-44BB-B610-18FD4DB64FBF}" presName="rect1" presStyleLbl="bgImgPlace1" presStyleIdx="10" presStyleCnt="11"/>
      <dgm:spPr>
        <a:blipFill rotWithShape="1">
          <a:blip xmlns:r="http://schemas.openxmlformats.org/officeDocument/2006/relationships" r:embed="rId11"/>
          <a:stretch>
            <a:fillRect/>
          </a:stretch>
        </a:blipFill>
      </dgm:spPr>
      <dgm:t>
        <a:bodyPr/>
        <a:lstStyle/>
        <a:p>
          <a:endParaRPr lang="es-ES"/>
        </a:p>
      </dgm:t>
    </dgm:pt>
    <dgm:pt modelId="{995481F1-2484-46C8-A2DF-10654F74A966}" type="pres">
      <dgm:prSet presAssocID="{9512B1A2-E0C0-44BB-B610-18FD4DB64FBF}" presName="wedgeRectCallout1" presStyleLbl="node1" presStyleIdx="10" presStyleCnt="11">
        <dgm:presLayoutVars>
          <dgm:bulletEnabled val="1"/>
        </dgm:presLayoutVars>
      </dgm:prSet>
      <dgm:spPr/>
      <dgm:t>
        <a:bodyPr/>
        <a:lstStyle/>
        <a:p>
          <a:endParaRPr lang="es-ES"/>
        </a:p>
      </dgm:t>
    </dgm:pt>
  </dgm:ptLst>
  <dgm:cxnLst>
    <dgm:cxn modelId="{BAB38D4E-913E-4E6C-874F-F8D33CA837B3}" srcId="{8CFBCDB5-2253-4F8B-87AD-EE4C8E83C7A2}" destId="{A75EF215-B807-47F8-8951-C90C0E0C4EBD}" srcOrd="1" destOrd="0" parTransId="{8F52322A-AD76-4004-8D95-F8B696424486}" sibTransId="{7516DDFD-4375-49A3-83B1-396E88EFC0A8}"/>
    <dgm:cxn modelId="{74186313-CAAB-4D63-BC24-F973430F4126}" type="presOf" srcId="{557CC63E-C7C7-45CA-935D-01DBA8EAB888}" destId="{C26C10AF-8FBD-442B-B279-A2D93197E109}" srcOrd="0" destOrd="0" presId="urn:microsoft.com/office/officeart/2008/layout/BendingPictureCaptionList"/>
    <dgm:cxn modelId="{AF1A5BCA-C018-4DFF-8E8F-C3417E0B4CB7}" srcId="{8CFBCDB5-2253-4F8B-87AD-EE4C8E83C7A2}" destId="{783CFB4A-100D-4805-96F1-360238E01A96}" srcOrd="4" destOrd="0" parTransId="{F1151231-ACC8-4841-8B22-814840089498}" sibTransId="{3EFF79A4-72AC-48BA-AE13-D393079EA4B5}"/>
    <dgm:cxn modelId="{CDE401ED-9DF3-43A8-8464-6506D9037874}" type="presOf" srcId="{8CFBCDB5-2253-4F8B-87AD-EE4C8E83C7A2}" destId="{6198C3FA-F6F2-4035-91E5-24174F4D4022}" srcOrd="0" destOrd="0" presId="urn:microsoft.com/office/officeart/2008/layout/BendingPictureCaptionList"/>
    <dgm:cxn modelId="{D21F9668-D63D-44D9-A647-5962745B9982}" type="presOf" srcId="{F7D14196-C6C2-4E94-A320-AB699CBF439A}" destId="{54BFEA27-F7D8-49BB-81AB-B3DF0B3C7004}" srcOrd="0" destOrd="0" presId="urn:microsoft.com/office/officeart/2008/layout/BendingPictureCaptionList"/>
    <dgm:cxn modelId="{201D81C0-CED0-4608-89F5-EF1E0F321876}" type="presOf" srcId="{C2D79D83-812F-4E41-89DA-3145517324F8}" destId="{F26148DB-5709-4067-8091-E4774DF73A28}" srcOrd="0" destOrd="0" presId="urn:microsoft.com/office/officeart/2008/layout/BendingPictureCaptionList"/>
    <dgm:cxn modelId="{63EBCF92-2882-455D-A464-593E3125C627}" srcId="{8CFBCDB5-2253-4F8B-87AD-EE4C8E83C7A2}" destId="{8EFAED23-C377-4978-BEB0-6E8D5CE0B8C6}" srcOrd="5" destOrd="0" parTransId="{412F197C-424D-4653-BDDC-57413F1137A2}" sibTransId="{5B587DA5-C023-41F9-B0F0-8AA41531BA9F}"/>
    <dgm:cxn modelId="{8160A808-9A61-4DC3-9C5B-D470DA79251D}" srcId="{8CFBCDB5-2253-4F8B-87AD-EE4C8E83C7A2}" destId="{6BEE3DB1-7180-4A19-ADA5-818F5ECAC496}" srcOrd="8" destOrd="0" parTransId="{EAEF200D-CF78-4708-81BA-AF18958B71DB}" sibTransId="{ADAA94D1-B742-4243-838D-C99DE62B8031}"/>
    <dgm:cxn modelId="{2F508AD3-0B57-40D2-88F8-0846BA64592E}" type="presOf" srcId="{7FF44CEB-3D60-4BEC-9B61-1281897BE21B}" destId="{86939CDE-9E80-479A-AAFF-7C4D5A5B327A}" srcOrd="0" destOrd="0" presId="urn:microsoft.com/office/officeart/2008/layout/BendingPictureCaptionList"/>
    <dgm:cxn modelId="{3C098F64-7DAE-449F-BB26-E5A54F1637A3}" srcId="{8CFBCDB5-2253-4F8B-87AD-EE4C8E83C7A2}" destId="{7FF44CEB-3D60-4BEC-9B61-1281897BE21B}" srcOrd="7" destOrd="0" parTransId="{B3FA6D4F-AE37-4123-AB48-EF294B11D302}" sibTransId="{14E40671-B5D9-4627-A336-DF318F3933C6}"/>
    <dgm:cxn modelId="{8033DA3A-20B3-4484-BE3C-4CBD47C9253E}" type="presOf" srcId="{8EFAED23-C377-4978-BEB0-6E8D5CE0B8C6}" destId="{7F97ADA7-7853-404C-AE2E-A757608B80F1}" srcOrd="0" destOrd="0" presId="urn:microsoft.com/office/officeart/2008/layout/BendingPictureCaptionList"/>
    <dgm:cxn modelId="{7F814A6E-D011-4AEA-AAEB-7A3215220676}" srcId="{8CFBCDB5-2253-4F8B-87AD-EE4C8E83C7A2}" destId="{10625E1E-E3D9-4C77-A54D-CACCAD3C1609}" srcOrd="9" destOrd="0" parTransId="{AD4F0289-0916-48CA-B738-6B590513420C}" sibTransId="{673ABE78-EBCC-4D25-AD8B-E3E8B701B06D}"/>
    <dgm:cxn modelId="{AC4256E2-B16E-48E7-A177-81B50BBF1B92}" srcId="{8CFBCDB5-2253-4F8B-87AD-EE4C8E83C7A2}" destId="{9512B1A2-E0C0-44BB-B610-18FD4DB64FBF}" srcOrd="10" destOrd="0" parTransId="{21B58423-86B3-4529-A903-028737274BC7}" sibTransId="{5F6F7533-0E0E-40EE-B072-C5998E912788}"/>
    <dgm:cxn modelId="{276DDA09-8023-4C85-BDB0-560942A0C13A}" type="presOf" srcId="{10625E1E-E3D9-4C77-A54D-CACCAD3C1609}" destId="{DA5E216E-8303-437C-859C-A6D437F33696}" srcOrd="0" destOrd="0" presId="urn:microsoft.com/office/officeart/2008/layout/BendingPictureCaptionList"/>
    <dgm:cxn modelId="{0FEF1337-4858-4A82-98E9-5A85440BDA25}" type="presOf" srcId="{6156CF63-4504-41D3-960E-F574270F26D5}" destId="{BE15DC35-4847-46EC-8723-48EB883E379E}" srcOrd="0" destOrd="0" presId="urn:microsoft.com/office/officeart/2008/layout/BendingPictureCaptionList"/>
    <dgm:cxn modelId="{60DD2876-3887-4FB3-9E61-B1DC867F763B}" srcId="{8CFBCDB5-2253-4F8B-87AD-EE4C8E83C7A2}" destId="{F7D14196-C6C2-4E94-A320-AB699CBF439A}" srcOrd="6" destOrd="0" parTransId="{F888F3EC-B70B-488B-A64A-E7BDA2DCB143}" sibTransId="{12B28FD9-FA1B-425D-A7BF-F657C8B99B41}"/>
    <dgm:cxn modelId="{19299F15-DA65-4BB1-A7BD-02F98683B1AE}" srcId="{8CFBCDB5-2253-4F8B-87AD-EE4C8E83C7A2}" destId="{557CC63E-C7C7-45CA-935D-01DBA8EAB888}" srcOrd="2" destOrd="0" parTransId="{4A64ADA2-ED70-4F60-8B1F-913A4C29022E}" sibTransId="{FA386F5C-BD50-427F-8C31-791B7CE150A0}"/>
    <dgm:cxn modelId="{F9D579DA-AEE3-43E2-9A39-910BEBFAD533}" srcId="{8CFBCDB5-2253-4F8B-87AD-EE4C8E83C7A2}" destId="{C2D79D83-812F-4E41-89DA-3145517324F8}" srcOrd="3" destOrd="0" parTransId="{F3BFCD55-94FF-4176-8330-4B3EB8B18423}" sibTransId="{CA208317-9F86-45B4-9EE5-C3B693CE2836}"/>
    <dgm:cxn modelId="{9F7E5787-C066-4485-B203-05BB2AEDA77E}" type="presOf" srcId="{6BEE3DB1-7180-4A19-ADA5-818F5ECAC496}" destId="{416E2B81-0156-4706-99A8-F3FBE4716845}" srcOrd="0" destOrd="0" presId="urn:microsoft.com/office/officeart/2008/layout/BendingPictureCaptionList"/>
    <dgm:cxn modelId="{7678B650-D2E3-4CDE-8924-01DB7D9FBB42}" type="presOf" srcId="{783CFB4A-100D-4805-96F1-360238E01A96}" destId="{736C152D-6CFF-4613-838F-B1AE4B805F99}" srcOrd="0" destOrd="0" presId="urn:microsoft.com/office/officeart/2008/layout/BendingPictureCaptionList"/>
    <dgm:cxn modelId="{47F25DA1-C7E2-4093-BD5E-2B03B75BFDC0}" type="presOf" srcId="{A75EF215-B807-47F8-8951-C90C0E0C4EBD}" destId="{D0DA6B31-B0FA-4190-ABAA-0DBC4124847F}" srcOrd="0" destOrd="0" presId="urn:microsoft.com/office/officeart/2008/layout/BendingPictureCaptionList"/>
    <dgm:cxn modelId="{46704741-C7F5-4520-8A02-7B373282D629}" srcId="{8CFBCDB5-2253-4F8B-87AD-EE4C8E83C7A2}" destId="{6156CF63-4504-41D3-960E-F574270F26D5}" srcOrd="0" destOrd="0" parTransId="{89C249BD-4D4D-43FB-AD58-781C410F65FC}" sibTransId="{85213D1C-8199-4634-83F1-E91DB814D971}"/>
    <dgm:cxn modelId="{CED6B9B4-DDF4-4C8E-9E17-2559EFEBA5AA}" type="presOf" srcId="{9512B1A2-E0C0-44BB-B610-18FD4DB64FBF}" destId="{995481F1-2484-46C8-A2DF-10654F74A966}" srcOrd="0" destOrd="0" presId="urn:microsoft.com/office/officeart/2008/layout/BendingPictureCaptionList"/>
    <dgm:cxn modelId="{15E268E2-B1EF-4056-A6A3-F9FC4C3CBC6F}" type="presParOf" srcId="{6198C3FA-F6F2-4035-91E5-24174F4D4022}" destId="{6B744FDB-79E6-4B30-943C-22FA82A08CB2}" srcOrd="0" destOrd="0" presId="urn:microsoft.com/office/officeart/2008/layout/BendingPictureCaptionList"/>
    <dgm:cxn modelId="{D74A0A26-1853-43C7-960B-749E0436A39C}" type="presParOf" srcId="{6B744FDB-79E6-4B30-943C-22FA82A08CB2}" destId="{175EB62A-0AD7-4128-B761-0AE3831EC7F2}" srcOrd="0" destOrd="0" presId="urn:microsoft.com/office/officeart/2008/layout/BendingPictureCaptionList"/>
    <dgm:cxn modelId="{A533D35C-5F68-4FEB-8048-704F3A6B4BAB}" type="presParOf" srcId="{6B744FDB-79E6-4B30-943C-22FA82A08CB2}" destId="{BE15DC35-4847-46EC-8723-48EB883E379E}" srcOrd="1" destOrd="0" presId="urn:microsoft.com/office/officeart/2008/layout/BendingPictureCaptionList"/>
    <dgm:cxn modelId="{9220AAC6-4E7D-4E82-A44D-4D6A996E2ADC}" type="presParOf" srcId="{6198C3FA-F6F2-4035-91E5-24174F4D4022}" destId="{6413A816-F42A-43C3-8CDA-191B20C1C235}" srcOrd="1" destOrd="0" presId="urn:microsoft.com/office/officeart/2008/layout/BendingPictureCaptionList"/>
    <dgm:cxn modelId="{C3EF02F7-50BF-4652-96A6-18674719055C}" type="presParOf" srcId="{6198C3FA-F6F2-4035-91E5-24174F4D4022}" destId="{DAAEED55-CE29-406A-929A-F88AA90739AB}" srcOrd="2" destOrd="0" presId="urn:microsoft.com/office/officeart/2008/layout/BendingPictureCaptionList"/>
    <dgm:cxn modelId="{8A56DC8D-23E9-45EE-800B-3715B0365112}" type="presParOf" srcId="{DAAEED55-CE29-406A-929A-F88AA90739AB}" destId="{E4337DD8-0754-411E-9BBC-D10E22C9C3DA}" srcOrd="0" destOrd="0" presId="urn:microsoft.com/office/officeart/2008/layout/BendingPictureCaptionList"/>
    <dgm:cxn modelId="{0B6533CB-1397-4233-919C-0DCA19659EB1}" type="presParOf" srcId="{DAAEED55-CE29-406A-929A-F88AA90739AB}" destId="{D0DA6B31-B0FA-4190-ABAA-0DBC4124847F}" srcOrd="1" destOrd="0" presId="urn:microsoft.com/office/officeart/2008/layout/BendingPictureCaptionList"/>
    <dgm:cxn modelId="{D7E16FB4-FDCE-4A21-8035-B87437C5FD2F}" type="presParOf" srcId="{6198C3FA-F6F2-4035-91E5-24174F4D4022}" destId="{1DE16DDD-CF8F-425D-94A5-8EE7DF4174FE}" srcOrd="3" destOrd="0" presId="urn:microsoft.com/office/officeart/2008/layout/BendingPictureCaptionList"/>
    <dgm:cxn modelId="{B022D5AB-5FCD-45C8-B87B-0451919C3FDD}" type="presParOf" srcId="{6198C3FA-F6F2-4035-91E5-24174F4D4022}" destId="{C2F99653-B29A-4DC9-AF67-309A77B04F5B}" srcOrd="4" destOrd="0" presId="urn:microsoft.com/office/officeart/2008/layout/BendingPictureCaptionList"/>
    <dgm:cxn modelId="{895EC05A-46B5-46B2-816E-CD9EF2BACD14}" type="presParOf" srcId="{C2F99653-B29A-4DC9-AF67-309A77B04F5B}" destId="{C1C82A92-AA47-44AC-9BAD-C1DA7347D1A5}" srcOrd="0" destOrd="0" presId="urn:microsoft.com/office/officeart/2008/layout/BendingPictureCaptionList"/>
    <dgm:cxn modelId="{47FF053B-184F-4B6C-9BD0-425FC2726628}" type="presParOf" srcId="{C2F99653-B29A-4DC9-AF67-309A77B04F5B}" destId="{C26C10AF-8FBD-442B-B279-A2D93197E109}" srcOrd="1" destOrd="0" presId="urn:microsoft.com/office/officeart/2008/layout/BendingPictureCaptionList"/>
    <dgm:cxn modelId="{AAD3B025-38F2-4A4A-8C35-B6D207D4C020}" type="presParOf" srcId="{6198C3FA-F6F2-4035-91E5-24174F4D4022}" destId="{A17328C8-BECF-4138-86A5-89C3CA457EF5}" srcOrd="5" destOrd="0" presId="urn:microsoft.com/office/officeart/2008/layout/BendingPictureCaptionList"/>
    <dgm:cxn modelId="{0D450BD1-30D1-4D60-A091-EEF63E9AC385}" type="presParOf" srcId="{6198C3FA-F6F2-4035-91E5-24174F4D4022}" destId="{2E584420-7D34-4B5C-B2C7-A152C794E542}" srcOrd="6" destOrd="0" presId="urn:microsoft.com/office/officeart/2008/layout/BendingPictureCaptionList"/>
    <dgm:cxn modelId="{A0712745-4BFC-4245-8CE0-A3E69EA5ECF1}" type="presParOf" srcId="{2E584420-7D34-4B5C-B2C7-A152C794E542}" destId="{6222DA08-F699-4474-8E3A-14B2E25F03C3}" srcOrd="0" destOrd="0" presId="urn:microsoft.com/office/officeart/2008/layout/BendingPictureCaptionList"/>
    <dgm:cxn modelId="{E84D014F-9F15-429B-B3AA-B59DFAE20915}" type="presParOf" srcId="{2E584420-7D34-4B5C-B2C7-A152C794E542}" destId="{F26148DB-5709-4067-8091-E4774DF73A28}" srcOrd="1" destOrd="0" presId="urn:microsoft.com/office/officeart/2008/layout/BendingPictureCaptionList"/>
    <dgm:cxn modelId="{5FB5C2F9-98DE-4736-BD67-7E4931B1E056}" type="presParOf" srcId="{6198C3FA-F6F2-4035-91E5-24174F4D4022}" destId="{79AE30D5-003D-40E2-AD09-66098D44E7E5}" srcOrd="7" destOrd="0" presId="urn:microsoft.com/office/officeart/2008/layout/BendingPictureCaptionList"/>
    <dgm:cxn modelId="{EFF4836C-DEB8-4AE6-A246-0836EF29B732}" type="presParOf" srcId="{6198C3FA-F6F2-4035-91E5-24174F4D4022}" destId="{95DB99FB-1868-4245-8FE4-E87C3BF4DF95}" srcOrd="8" destOrd="0" presId="urn:microsoft.com/office/officeart/2008/layout/BendingPictureCaptionList"/>
    <dgm:cxn modelId="{B0EC8B68-B818-4C30-9DEF-4EBAED36622F}" type="presParOf" srcId="{95DB99FB-1868-4245-8FE4-E87C3BF4DF95}" destId="{5DA97B82-CA43-4E20-A943-7D0FB9AE2376}" srcOrd="0" destOrd="0" presId="urn:microsoft.com/office/officeart/2008/layout/BendingPictureCaptionList"/>
    <dgm:cxn modelId="{09E89AC2-8EE2-41FA-8BD1-2AB240C1A959}" type="presParOf" srcId="{95DB99FB-1868-4245-8FE4-E87C3BF4DF95}" destId="{736C152D-6CFF-4613-838F-B1AE4B805F99}" srcOrd="1" destOrd="0" presId="urn:microsoft.com/office/officeart/2008/layout/BendingPictureCaptionList"/>
    <dgm:cxn modelId="{04656731-F859-4162-A99E-BE1A04DDAE2F}" type="presParOf" srcId="{6198C3FA-F6F2-4035-91E5-24174F4D4022}" destId="{92762D4F-E213-4F55-AA1B-37E787F536F1}" srcOrd="9" destOrd="0" presId="urn:microsoft.com/office/officeart/2008/layout/BendingPictureCaptionList"/>
    <dgm:cxn modelId="{E4F21A24-7F8C-4EC9-A7A0-3A675740FA89}" type="presParOf" srcId="{6198C3FA-F6F2-4035-91E5-24174F4D4022}" destId="{01D196AB-DAC4-41BA-81B0-4349DE0A062C}" srcOrd="10" destOrd="0" presId="urn:microsoft.com/office/officeart/2008/layout/BendingPictureCaptionList"/>
    <dgm:cxn modelId="{25B3F942-883F-49D3-B272-D1995AF397E6}" type="presParOf" srcId="{01D196AB-DAC4-41BA-81B0-4349DE0A062C}" destId="{EF17C6AB-3B17-4EC4-8E17-CAE1371D6740}" srcOrd="0" destOrd="0" presId="urn:microsoft.com/office/officeart/2008/layout/BendingPictureCaptionList"/>
    <dgm:cxn modelId="{2E9CEA22-40A2-4D98-8E48-44068DF20A61}" type="presParOf" srcId="{01D196AB-DAC4-41BA-81B0-4349DE0A062C}" destId="{7F97ADA7-7853-404C-AE2E-A757608B80F1}" srcOrd="1" destOrd="0" presId="urn:microsoft.com/office/officeart/2008/layout/BendingPictureCaptionList"/>
    <dgm:cxn modelId="{76A35397-9DD3-461A-83E1-A27F9E54CA43}" type="presParOf" srcId="{6198C3FA-F6F2-4035-91E5-24174F4D4022}" destId="{99D6B22B-73CB-48B8-94DD-42CD0308B043}" srcOrd="11" destOrd="0" presId="urn:microsoft.com/office/officeart/2008/layout/BendingPictureCaptionList"/>
    <dgm:cxn modelId="{A7283E6F-301C-48A9-8662-F1F68BC23180}" type="presParOf" srcId="{6198C3FA-F6F2-4035-91E5-24174F4D4022}" destId="{1676C668-32E4-4AFA-8597-AFBC15C9F5BE}" srcOrd="12" destOrd="0" presId="urn:microsoft.com/office/officeart/2008/layout/BendingPictureCaptionList"/>
    <dgm:cxn modelId="{B858FF58-7FBA-4FF0-8697-CECCAFB5A97D}" type="presParOf" srcId="{1676C668-32E4-4AFA-8597-AFBC15C9F5BE}" destId="{FDAB291D-E924-468A-93D2-E1FC9535F309}" srcOrd="0" destOrd="0" presId="urn:microsoft.com/office/officeart/2008/layout/BendingPictureCaptionList"/>
    <dgm:cxn modelId="{4D47D275-0EE3-4788-B395-5AC52F251E56}" type="presParOf" srcId="{1676C668-32E4-4AFA-8597-AFBC15C9F5BE}" destId="{54BFEA27-F7D8-49BB-81AB-B3DF0B3C7004}" srcOrd="1" destOrd="0" presId="urn:microsoft.com/office/officeart/2008/layout/BendingPictureCaptionList"/>
    <dgm:cxn modelId="{0CF25F78-AFFB-40CB-94CF-134C9C29A109}" type="presParOf" srcId="{6198C3FA-F6F2-4035-91E5-24174F4D4022}" destId="{A44F6005-7904-4FA1-B55A-22ADAA9777C1}" srcOrd="13" destOrd="0" presId="urn:microsoft.com/office/officeart/2008/layout/BendingPictureCaptionList"/>
    <dgm:cxn modelId="{BF197138-0B60-40A5-BB08-710DFB42373E}" type="presParOf" srcId="{6198C3FA-F6F2-4035-91E5-24174F4D4022}" destId="{DB15A089-FA19-4CDE-AF07-16808385C1D9}" srcOrd="14" destOrd="0" presId="urn:microsoft.com/office/officeart/2008/layout/BendingPictureCaptionList"/>
    <dgm:cxn modelId="{DD6F5787-8FF2-48CF-B6AD-90FD0B16816D}" type="presParOf" srcId="{DB15A089-FA19-4CDE-AF07-16808385C1D9}" destId="{C5C53C37-7C31-49D9-9AB8-C6320C5CC523}" srcOrd="0" destOrd="0" presId="urn:microsoft.com/office/officeart/2008/layout/BendingPictureCaptionList"/>
    <dgm:cxn modelId="{36769E9C-21CE-459E-BBFF-94967ADDEC41}" type="presParOf" srcId="{DB15A089-FA19-4CDE-AF07-16808385C1D9}" destId="{86939CDE-9E80-479A-AAFF-7C4D5A5B327A}" srcOrd="1" destOrd="0" presId="urn:microsoft.com/office/officeart/2008/layout/BendingPictureCaptionList"/>
    <dgm:cxn modelId="{5CEDAFB7-03E5-4E98-92EF-CB3D86301CEC}" type="presParOf" srcId="{6198C3FA-F6F2-4035-91E5-24174F4D4022}" destId="{A038DDFB-0552-48AF-ACF1-2F4BF112FC5F}" srcOrd="15" destOrd="0" presId="urn:microsoft.com/office/officeart/2008/layout/BendingPictureCaptionList"/>
    <dgm:cxn modelId="{A73D8F16-B7FB-44FA-9ADB-C171C34718DA}" type="presParOf" srcId="{6198C3FA-F6F2-4035-91E5-24174F4D4022}" destId="{1CECF31C-01FF-47BA-B5FC-2A5874E68E37}" srcOrd="16" destOrd="0" presId="urn:microsoft.com/office/officeart/2008/layout/BendingPictureCaptionList"/>
    <dgm:cxn modelId="{67D65F86-B6BA-4098-B6D4-90F702275876}" type="presParOf" srcId="{1CECF31C-01FF-47BA-B5FC-2A5874E68E37}" destId="{A8E0BF55-CC4D-4993-9D4E-50AF2E4D6F91}" srcOrd="0" destOrd="0" presId="urn:microsoft.com/office/officeart/2008/layout/BendingPictureCaptionList"/>
    <dgm:cxn modelId="{7411C8F1-5A82-46AF-B229-498A78D84317}" type="presParOf" srcId="{1CECF31C-01FF-47BA-B5FC-2A5874E68E37}" destId="{416E2B81-0156-4706-99A8-F3FBE4716845}" srcOrd="1" destOrd="0" presId="urn:microsoft.com/office/officeart/2008/layout/BendingPictureCaptionList"/>
    <dgm:cxn modelId="{C739110A-C0B6-4E7C-A9F5-562F1FC6B01D}" type="presParOf" srcId="{6198C3FA-F6F2-4035-91E5-24174F4D4022}" destId="{6077D714-928F-4756-BAF0-CA490A636559}" srcOrd="17" destOrd="0" presId="urn:microsoft.com/office/officeart/2008/layout/BendingPictureCaptionList"/>
    <dgm:cxn modelId="{563729F5-66BF-497A-B921-83D7A92CB9B8}" type="presParOf" srcId="{6198C3FA-F6F2-4035-91E5-24174F4D4022}" destId="{C5BD9CA4-CF28-4853-957D-3904D839FC94}" srcOrd="18" destOrd="0" presId="urn:microsoft.com/office/officeart/2008/layout/BendingPictureCaptionList"/>
    <dgm:cxn modelId="{597B0B93-4650-4A6C-8A8C-99D103885909}" type="presParOf" srcId="{C5BD9CA4-CF28-4853-957D-3904D839FC94}" destId="{CF4DAA95-1B8A-4C6B-9BE2-9BF5447B67D5}" srcOrd="0" destOrd="0" presId="urn:microsoft.com/office/officeart/2008/layout/BendingPictureCaptionList"/>
    <dgm:cxn modelId="{259ABF0B-DC2D-45E5-A263-AB50ED3A76BA}" type="presParOf" srcId="{C5BD9CA4-CF28-4853-957D-3904D839FC94}" destId="{DA5E216E-8303-437C-859C-A6D437F33696}" srcOrd="1" destOrd="0" presId="urn:microsoft.com/office/officeart/2008/layout/BendingPictureCaptionList"/>
    <dgm:cxn modelId="{5882B55B-ABE8-4891-8116-2DF985765EF9}" type="presParOf" srcId="{6198C3FA-F6F2-4035-91E5-24174F4D4022}" destId="{F2D23C42-6B96-4298-92F9-82C4790ECA61}" srcOrd="19" destOrd="0" presId="urn:microsoft.com/office/officeart/2008/layout/BendingPictureCaptionList"/>
    <dgm:cxn modelId="{D09FC5D8-284C-4D79-BB14-3DA67B15E8A3}" type="presParOf" srcId="{6198C3FA-F6F2-4035-91E5-24174F4D4022}" destId="{FD08D035-64A4-4A1C-A8B7-D0607CBD78D5}" srcOrd="20" destOrd="0" presId="urn:microsoft.com/office/officeart/2008/layout/BendingPictureCaptionList"/>
    <dgm:cxn modelId="{6A17BB4C-9732-4434-B905-9106D78199F7}" type="presParOf" srcId="{FD08D035-64A4-4A1C-A8B7-D0607CBD78D5}" destId="{225048C0-806C-4065-A820-3E7341ACF3E2}" srcOrd="0" destOrd="0" presId="urn:microsoft.com/office/officeart/2008/layout/BendingPictureCaptionList"/>
    <dgm:cxn modelId="{7C4108DB-7D04-4CFF-86D9-F896CCE04492}" type="presParOf" srcId="{FD08D035-64A4-4A1C-A8B7-D0607CBD78D5}" destId="{995481F1-2484-46C8-A2DF-10654F74A966}"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8CE26-CE6E-470D-9C44-2D39A731F2E5}">
      <dsp:nvSpPr>
        <dsp:cNvPr id="0" name=""/>
        <dsp:cNvSpPr/>
      </dsp:nvSpPr>
      <dsp:spPr>
        <a:xfrm>
          <a:off x="8137" y="1052725"/>
          <a:ext cx="3514603" cy="26235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s-ES" sz="2100" kern="1200" dirty="0" smtClean="0"/>
            <a:t>Permite generar una conducta apropiada ante una determinada situación.</a:t>
          </a:r>
          <a:endParaRPr lang="es-ES" sz="2100" kern="1200" dirty="0"/>
        </a:p>
      </dsp:txBody>
      <dsp:txXfrm>
        <a:off x="69611" y="1114199"/>
        <a:ext cx="3391655" cy="2562103"/>
      </dsp:txXfrm>
    </dsp:sp>
    <dsp:sp modelId="{466A0AA0-0328-42A9-AB80-30B3DADF04E8}">
      <dsp:nvSpPr>
        <dsp:cNvPr id="0" name=""/>
        <dsp:cNvSpPr/>
      </dsp:nvSpPr>
      <dsp:spPr>
        <a:xfrm>
          <a:off x="8137" y="3676302"/>
          <a:ext cx="3514603" cy="112813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s-SV" sz="3400" kern="1200" dirty="0" smtClean="0"/>
            <a:t>Función adaptativa</a:t>
          </a:r>
          <a:endParaRPr lang="es-ES" sz="3400" kern="1200" dirty="0"/>
        </a:p>
      </dsp:txBody>
      <dsp:txXfrm>
        <a:off x="8137" y="3676302"/>
        <a:ext cx="2475073" cy="1128138"/>
      </dsp:txXfrm>
    </dsp:sp>
    <dsp:sp modelId="{81A6A84D-B991-43FB-B97B-9B5C9A055982}">
      <dsp:nvSpPr>
        <dsp:cNvPr id="0" name=""/>
        <dsp:cNvSpPr/>
      </dsp:nvSpPr>
      <dsp:spPr>
        <a:xfrm>
          <a:off x="2582632" y="3855497"/>
          <a:ext cx="1230111" cy="1230111"/>
        </a:xfrm>
        <a:prstGeom prst="ellipse">
          <a:avLst/>
        </a:prstGeom>
        <a:blipFill rotWithShape="1">
          <a:blip xmlns:r="http://schemas.openxmlformats.org/officeDocument/2006/relationships" r:embed="rId1"/>
          <a:stretch>
            <a:fillRect/>
          </a:stretch>
        </a:blip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BE4498-8C03-41F2-8DA9-D8096C06B7F4}">
      <dsp:nvSpPr>
        <dsp:cNvPr id="0" name=""/>
        <dsp:cNvSpPr/>
      </dsp:nvSpPr>
      <dsp:spPr>
        <a:xfrm>
          <a:off x="4117496" y="1052725"/>
          <a:ext cx="3514603" cy="26235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s-ES" sz="2100" kern="1200" dirty="0" smtClean="0"/>
            <a:t>Permite introducirnos en las relaciones interpersonales, generando no solo vínculo entre las personas, sino dinámicas de relaciones</a:t>
          </a:r>
          <a:endParaRPr lang="es-ES" sz="2100" kern="1200" dirty="0"/>
        </a:p>
      </dsp:txBody>
      <dsp:txXfrm>
        <a:off x="4178970" y="1114199"/>
        <a:ext cx="3391655" cy="2562103"/>
      </dsp:txXfrm>
    </dsp:sp>
    <dsp:sp modelId="{100BDC57-5F61-401D-AE9F-F453F50E69C0}">
      <dsp:nvSpPr>
        <dsp:cNvPr id="0" name=""/>
        <dsp:cNvSpPr/>
      </dsp:nvSpPr>
      <dsp:spPr>
        <a:xfrm>
          <a:off x="4117496" y="3676302"/>
          <a:ext cx="3514603" cy="1128138"/>
        </a:xfrm>
        <a:prstGeom prst="rect">
          <a:avLst/>
        </a:prstGeom>
        <a:solidFill>
          <a:schemeClr val="accent4">
            <a:hueOff val="5197846"/>
            <a:satOff val="-23984"/>
            <a:lumOff val="883"/>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s-SV" sz="3400" kern="1200" dirty="0" smtClean="0"/>
            <a:t>Función social</a:t>
          </a:r>
          <a:endParaRPr lang="es-ES" sz="3400" kern="1200" dirty="0"/>
        </a:p>
      </dsp:txBody>
      <dsp:txXfrm>
        <a:off x="4117496" y="3676302"/>
        <a:ext cx="2475073" cy="1128138"/>
      </dsp:txXfrm>
    </dsp:sp>
    <dsp:sp modelId="{5B85D46E-1D4E-4145-8693-4F6A536A3B28}">
      <dsp:nvSpPr>
        <dsp:cNvPr id="0" name=""/>
        <dsp:cNvSpPr/>
      </dsp:nvSpPr>
      <dsp:spPr>
        <a:xfrm>
          <a:off x="6691992" y="3855497"/>
          <a:ext cx="1230111" cy="1230111"/>
        </a:xfrm>
        <a:prstGeom prst="ellipse">
          <a:avLst/>
        </a:prstGeom>
        <a:blipFill rotWithShape="1">
          <a:blip xmlns:r="http://schemas.openxmlformats.org/officeDocument/2006/relationships" r:embed="rId2"/>
          <a:stretch>
            <a:fillRect/>
          </a:stretch>
        </a:blip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CA6163-45E7-4CC6-87F9-32D07E15E7A1}">
      <dsp:nvSpPr>
        <dsp:cNvPr id="0" name=""/>
        <dsp:cNvSpPr/>
      </dsp:nvSpPr>
      <dsp:spPr>
        <a:xfrm>
          <a:off x="8226855" y="1052725"/>
          <a:ext cx="3514603" cy="26235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80010" rIns="26670" bIns="26670" numCol="1" spcCol="1270" anchor="t" anchorCtr="0">
          <a:noAutofit/>
        </a:bodyPr>
        <a:lstStyle/>
        <a:p>
          <a:pPr marL="228600" lvl="1" indent="-228600" algn="l" defTabSz="933450">
            <a:lnSpc>
              <a:spcPct val="90000"/>
            </a:lnSpc>
            <a:spcBef>
              <a:spcPct val="0"/>
            </a:spcBef>
            <a:spcAft>
              <a:spcPct val="15000"/>
            </a:spcAft>
            <a:buChar char="••"/>
          </a:pPr>
          <a:r>
            <a:rPr lang="es-ES" sz="2100" kern="1200" smtClean="0"/>
            <a:t>La emoción va dirigida hacia una determinada meta, por lo que moviliza a que se realicé una determinada conducta. Se trata de una experiencia que posee dos características, dirección e intensidad.</a:t>
          </a:r>
          <a:endParaRPr lang="es-ES" sz="2100" kern="1200"/>
        </a:p>
      </dsp:txBody>
      <dsp:txXfrm>
        <a:off x="8288329" y="1114199"/>
        <a:ext cx="3391655" cy="2562103"/>
      </dsp:txXfrm>
    </dsp:sp>
    <dsp:sp modelId="{1B68D67E-A364-44B3-B33A-C85E9218665A}">
      <dsp:nvSpPr>
        <dsp:cNvPr id="0" name=""/>
        <dsp:cNvSpPr/>
      </dsp:nvSpPr>
      <dsp:spPr>
        <a:xfrm>
          <a:off x="8226855" y="3676302"/>
          <a:ext cx="3514603" cy="1128138"/>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s-SV" sz="3400" kern="1200" dirty="0" smtClean="0"/>
            <a:t>Función motivacional</a:t>
          </a:r>
          <a:endParaRPr lang="es-ES" sz="3400" kern="1200" dirty="0"/>
        </a:p>
      </dsp:txBody>
      <dsp:txXfrm>
        <a:off x="8226855" y="3676302"/>
        <a:ext cx="2475073" cy="1128138"/>
      </dsp:txXfrm>
    </dsp:sp>
    <dsp:sp modelId="{B64D5C40-D731-4EA8-9378-4BEC223098DA}">
      <dsp:nvSpPr>
        <dsp:cNvPr id="0" name=""/>
        <dsp:cNvSpPr/>
      </dsp:nvSpPr>
      <dsp:spPr>
        <a:xfrm>
          <a:off x="10801351" y="3855497"/>
          <a:ext cx="1230111" cy="1230111"/>
        </a:xfrm>
        <a:prstGeom prst="ellipse">
          <a:avLst/>
        </a:prstGeom>
        <a:blipFill rotWithShape="1">
          <a:blip xmlns:r="http://schemas.openxmlformats.org/officeDocument/2006/relationships" r:embed="rId3"/>
          <a:stretch>
            <a:fillRect/>
          </a:stretch>
        </a:blip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EB62A-0AD7-4128-B761-0AE3831EC7F2}">
      <dsp:nvSpPr>
        <dsp:cNvPr id="0" name=""/>
        <dsp:cNvSpPr/>
      </dsp:nvSpPr>
      <dsp:spPr>
        <a:xfrm>
          <a:off x="1460" y="776869"/>
          <a:ext cx="1840441" cy="147235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15DC35-4847-46EC-8723-48EB883E379E}">
      <dsp:nvSpPr>
        <dsp:cNvPr id="0" name=""/>
        <dsp:cNvSpPr/>
      </dsp:nvSpPr>
      <dsp:spPr>
        <a:xfrm>
          <a:off x="167100"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 Respiración profunda</a:t>
          </a:r>
          <a:endParaRPr lang="es-ES" sz="1400" kern="1200" dirty="0"/>
        </a:p>
      </dsp:txBody>
      <dsp:txXfrm>
        <a:off x="167100" y="2101987"/>
        <a:ext cx="1637993" cy="515323"/>
      </dsp:txXfrm>
    </dsp:sp>
    <dsp:sp modelId="{E4337DD8-0754-411E-9BBC-D10E22C9C3DA}">
      <dsp:nvSpPr>
        <dsp:cNvPr id="0" name=""/>
        <dsp:cNvSpPr/>
      </dsp:nvSpPr>
      <dsp:spPr>
        <a:xfrm>
          <a:off x="2025946" y="776869"/>
          <a:ext cx="1840441" cy="147235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DA6B31-B0FA-4190-ABAA-0DBC4124847F}">
      <dsp:nvSpPr>
        <dsp:cNvPr id="0" name=""/>
        <dsp:cNvSpPr/>
      </dsp:nvSpPr>
      <dsp:spPr>
        <a:xfrm>
          <a:off x="2191586"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SV" sz="1400" u="none" kern="1200" dirty="0" smtClean="0"/>
            <a:t>2. Detención del pensamiento</a:t>
          </a:r>
          <a:endParaRPr lang="es-ES" sz="1400" u="none" kern="1200" dirty="0"/>
        </a:p>
      </dsp:txBody>
      <dsp:txXfrm>
        <a:off x="2191586" y="2101987"/>
        <a:ext cx="1637993" cy="515323"/>
      </dsp:txXfrm>
    </dsp:sp>
    <dsp:sp modelId="{C1C82A92-AA47-44AC-9BAD-C1DA7347D1A5}">
      <dsp:nvSpPr>
        <dsp:cNvPr id="0" name=""/>
        <dsp:cNvSpPr/>
      </dsp:nvSpPr>
      <dsp:spPr>
        <a:xfrm>
          <a:off x="4050432" y="776869"/>
          <a:ext cx="1840441" cy="1472353"/>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6C10AF-8FBD-442B-B279-A2D93197E109}">
      <dsp:nvSpPr>
        <dsp:cNvPr id="0" name=""/>
        <dsp:cNvSpPr/>
      </dsp:nvSpPr>
      <dsp:spPr>
        <a:xfrm>
          <a:off x="4216072"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3. </a:t>
          </a:r>
          <a:r>
            <a:rPr lang="es-ES" sz="1400" u="none" kern="1200" dirty="0" smtClean="0"/>
            <a:t>Relajación muscular</a:t>
          </a:r>
          <a:endParaRPr lang="es-ES" sz="1400" u="none" kern="1200" dirty="0"/>
        </a:p>
      </dsp:txBody>
      <dsp:txXfrm>
        <a:off x="4216072" y="2101987"/>
        <a:ext cx="1637993" cy="515323"/>
      </dsp:txXfrm>
    </dsp:sp>
    <dsp:sp modelId="{6222DA08-F699-4474-8E3A-14B2E25F03C3}">
      <dsp:nvSpPr>
        <dsp:cNvPr id="0" name=""/>
        <dsp:cNvSpPr/>
      </dsp:nvSpPr>
      <dsp:spPr>
        <a:xfrm>
          <a:off x="6074918" y="776869"/>
          <a:ext cx="1840441" cy="1472353"/>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6148DB-5709-4067-8091-E4774DF73A28}">
      <dsp:nvSpPr>
        <dsp:cNvPr id="0" name=""/>
        <dsp:cNvSpPr/>
      </dsp:nvSpPr>
      <dsp:spPr>
        <a:xfrm>
          <a:off x="6240558"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4. Ensayo mental</a:t>
          </a:r>
          <a:endParaRPr lang="es-ES" sz="1400" kern="1200" dirty="0"/>
        </a:p>
      </dsp:txBody>
      <dsp:txXfrm>
        <a:off x="6240558" y="2101987"/>
        <a:ext cx="1637993" cy="515323"/>
      </dsp:txXfrm>
    </dsp:sp>
    <dsp:sp modelId="{5DA97B82-CA43-4E20-A943-7D0FB9AE2376}">
      <dsp:nvSpPr>
        <dsp:cNvPr id="0" name=""/>
        <dsp:cNvSpPr/>
      </dsp:nvSpPr>
      <dsp:spPr>
        <a:xfrm>
          <a:off x="8099404" y="776869"/>
          <a:ext cx="1840441" cy="1472353"/>
        </a:xfrm>
        <a:prstGeom prst="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C152D-6CFF-4613-838F-B1AE4B805F99}">
      <dsp:nvSpPr>
        <dsp:cNvPr id="0" name=""/>
        <dsp:cNvSpPr/>
      </dsp:nvSpPr>
      <dsp:spPr>
        <a:xfrm>
          <a:off x="8265044"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5. Regulación del pensamiento</a:t>
          </a:r>
          <a:endParaRPr lang="es-ES" sz="1400" kern="1200" dirty="0"/>
        </a:p>
      </dsp:txBody>
      <dsp:txXfrm>
        <a:off x="8265044" y="2101987"/>
        <a:ext cx="1637993" cy="515323"/>
      </dsp:txXfrm>
    </dsp:sp>
    <dsp:sp modelId="{EF17C6AB-3B17-4EC4-8E17-CAE1371D6740}">
      <dsp:nvSpPr>
        <dsp:cNvPr id="0" name=""/>
        <dsp:cNvSpPr/>
      </dsp:nvSpPr>
      <dsp:spPr>
        <a:xfrm>
          <a:off x="10123890" y="776869"/>
          <a:ext cx="1840441" cy="1472353"/>
        </a:xfrm>
        <a:prstGeom prst="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97ADA7-7853-404C-AE2E-A757608B80F1}">
      <dsp:nvSpPr>
        <dsp:cNvPr id="0" name=""/>
        <dsp:cNvSpPr/>
      </dsp:nvSpPr>
      <dsp:spPr>
        <a:xfrm>
          <a:off x="10289530" y="2101987"/>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6. Razonamiento lógico</a:t>
          </a:r>
          <a:endParaRPr lang="es-ES" sz="1400" kern="1200" dirty="0"/>
        </a:p>
      </dsp:txBody>
      <dsp:txXfrm>
        <a:off x="10289530" y="2101987"/>
        <a:ext cx="1637993" cy="515323"/>
      </dsp:txXfrm>
    </dsp:sp>
    <dsp:sp modelId="{FDAB291D-E924-468A-93D2-E1FC9535F309}">
      <dsp:nvSpPr>
        <dsp:cNvPr id="0" name=""/>
        <dsp:cNvSpPr/>
      </dsp:nvSpPr>
      <dsp:spPr>
        <a:xfrm>
          <a:off x="1013703" y="2801355"/>
          <a:ext cx="1840441" cy="1472353"/>
        </a:xfrm>
        <a:prstGeom prst="rect">
          <a:avLst/>
        </a:prstGeom>
        <a:blipFill rotWithShape="1">
          <a:blip xmlns:r="http://schemas.openxmlformats.org/officeDocument/2006/relationships" r:embed="rId7"/>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FEA27-F7D8-49BB-81AB-B3DF0B3C7004}">
      <dsp:nvSpPr>
        <dsp:cNvPr id="0" name=""/>
        <dsp:cNvSpPr/>
      </dsp:nvSpPr>
      <dsp:spPr>
        <a:xfrm>
          <a:off x="1179343" y="4126473"/>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7. Distracción</a:t>
          </a:r>
          <a:endParaRPr lang="es-ES" sz="1400" kern="1200" dirty="0"/>
        </a:p>
      </dsp:txBody>
      <dsp:txXfrm>
        <a:off x="1179343" y="4126473"/>
        <a:ext cx="1637993" cy="515323"/>
      </dsp:txXfrm>
    </dsp:sp>
    <dsp:sp modelId="{C5C53C37-7C31-49D9-9AB8-C6320C5CC523}">
      <dsp:nvSpPr>
        <dsp:cNvPr id="0" name=""/>
        <dsp:cNvSpPr/>
      </dsp:nvSpPr>
      <dsp:spPr>
        <a:xfrm>
          <a:off x="3038189" y="2801355"/>
          <a:ext cx="1840441" cy="1472353"/>
        </a:xfrm>
        <a:prstGeom prst="rect">
          <a:avLst/>
        </a:prstGeom>
        <a:blipFill rotWithShape="1">
          <a:blip xmlns:r="http://schemas.openxmlformats.org/officeDocument/2006/relationships" r:embed="rId8"/>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939CDE-9E80-479A-AAFF-7C4D5A5B327A}">
      <dsp:nvSpPr>
        <dsp:cNvPr id="0" name=""/>
        <dsp:cNvSpPr/>
      </dsp:nvSpPr>
      <dsp:spPr>
        <a:xfrm>
          <a:off x="3203829" y="4126473"/>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8. Autorregulación</a:t>
          </a:r>
          <a:endParaRPr lang="es-ES" sz="1400" kern="1200" dirty="0"/>
        </a:p>
      </dsp:txBody>
      <dsp:txXfrm>
        <a:off x="3203829" y="4126473"/>
        <a:ext cx="1637993" cy="515323"/>
      </dsp:txXfrm>
    </dsp:sp>
    <dsp:sp modelId="{A8E0BF55-CC4D-4993-9D4E-50AF2E4D6F91}">
      <dsp:nvSpPr>
        <dsp:cNvPr id="0" name=""/>
        <dsp:cNvSpPr/>
      </dsp:nvSpPr>
      <dsp:spPr>
        <a:xfrm>
          <a:off x="5062675" y="2801355"/>
          <a:ext cx="1840441" cy="1472353"/>
        </a:xfrm>
        <a:prstGeom prst="rect">
          <a:avLst/>
        </a:prstGeom>
        <a:blipFill rotWithShape="1">
          <a:blip xmlns:r="http://schemas.openxmlformats.org/officeDocument/2006/relationships" r:embed="rId9"/>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6E2B81-0156-4706-99A8-F3FBE4716845}">
      <dsp:nvSpPr>
        <dsp:cNvPr id="0" name=""/>
        <dsp:cNvSpPr/>
      </dsp:nvSpPr>
      <dsp:spPr>
        <a:xfrm>
          <a:off x="5228315" y="4126473"/>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9. Educación emocional</a:t>
          </a:r>
          <a:endParaRPr lang="es-ES" sz="1400" kern="1200" dirty="0"/>
        </a:p>
      </dsp:txBody>
      <dsp:txXfrm>
        <a:off x="5228315" y="4126473"/>
        <a:ext cx="1637993" cy="515323"/>
      </dsp:txXfrm>
    </dsp:sp>
    <dsp:sp modelId="{CF4DAA95-1B8A-4C6B-9BE2-9BF5447B67D5}">
      <dsp:nvSpPr>
        <dsp:cNvPr id="0" name=""/>
        <dsp:cNvSpPr/>
      </dsp:nvSpPr>
      <dsp:spPr>
        <a:xfrm>
          <a:off x="7087161" y="2801355"/>
          <a:ext cx="1840441" cy="1472353"/>
        </a:xfrm>
        <a:prstGeom prst="rect">
          <a:avLst/>
        </a:prstGeom>
        <a:blipFill rotWithShape="1">
          <a:blip xmlns:r="http://schemas.openxmlformats.org/officeDocument/2006/relationships" r:embed="rId10"/>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5E216E-8303-437C-859C-A6D437F33696}">
      <dsp:nvSpPr>
        <dsp:cNvPr id="0" name=""/>
        <dsp:cNvSpPr/>
      </dsp:nvSpPr>
      <dsp:spPr>
        <a:xfrm>
          <a:off x="7252801" y="4126473"/>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10. Entrenamiento asertivo</a:t>
          </a:r>
          <a:endParaRPr lang="es-ES" sz="1400" kern="1200" dirty="0"/>
        </a:p>
      </dsp:txBody>
      <dsp:txXfrm>
        <a:off x="7252801" y="4126473"/>
        <a:ext cx="1637993" cy="515323"/>
      </dsp:txXfrm>
    </dsp:sp>
    <dsp:sp modelId="{225048C0-806C-4065-A820-3E7341ACF3E2}">
      <dsp:nvSpPr>
        <dsp:cNvPr id="0" name=""/>
        <dsp:cNvSpPr/>
      </dsp:nvSpPr>
      <dsp:spPr>
        <a:xfrm>
          <a:off x="9111647" y="2801355"/>
          <a:ext cx="1840441" cy="1472353"/>
        </a:xfrm>
        <a:prstGeom prst="rect">
          <a:avLst/>
        </a:prstGeom>
        <a:blipFill rotWithShape="1">
          <a:blip xmlns:r="http://schemas.openxmlformats.org/officeDocument/2006/relationships" r:embed="rId1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481F1-2484-46C8-A2DF-10654F74A966}">
      <dsp:nvSpPr>
        <dsp:cNvPr id="0" name=""/>
        <dsp:cNvSpPr/>
      </dsp:nvSpPr>
      <dsp:spPr>
        <a:xfrm>
          <a:off x="9277287" y="4126473"/>
          <a:ext cx="1637993" cy="515323"/>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11. </a:t>
          </a:r>
          <a:r>
            <a:rPr lang="es-SV" sz="1400" kern="1200" dirty="0" err="1" smtClean="0"/>
            <a:t>Mindfulness</a:t>
          </a:r>
          <a:r>
            <a:rPr lang="es-SV" sz="1400" kern="1200" dirty="0" smtClean="0"/>
            <a:t> y meditación</a:t>
          </a:r>
          <a:endParaRPr lang="es-ES" sz="1400" kern="1200" dirty="0"/>
        </a:p>
      </dsp:txBody>
      <dsp:txXfrm>
        <a:off x="9277287" y="4126473"/>
        <a:ext cx="1637993" cy="515323"/>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208300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447861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1887110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79130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27413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406515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B4AECE1E-07FA-491B-8AC1-DAC9CFD98EFF}" type="datetimeFigureOut">
              <a:rPr lang="en-US" smtClean="0"/>
              <a:t>2/6/2023</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45728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7080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B4AECE1E-07FA-491B-8AC1-DAC9CFD98EFF}" type="datetimeFigureOut">
              <a:rPr lang="en-US" smtClean="0"/>
              <a:t>2/6/2023</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80768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B4AECE1E-07FA-491B-8AC1-DAC9CFD98EFF}" type="datetimeFigureOut">
              <a:rPr lang="en-US" smtClean="0"/>
              <a:t>2/6/2023</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2295003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4AECE1E-07FA-491B-8AC1-DAC9CFD98EFF}" type="datetimeFigureOut">
              <a:rPr lang="en-US" smtClean="0"/>
              <a:t>2/6/2023</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324777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73934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4AECE1E-07FA-491B-8AC1-DAC9CFD98EFF}" type="datetimeFigureOut">
              <a:rPr lang="en-US" smtClean="0"/>
              <a:t>2/6/2023</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AF0E527C-0160-4314-BEB6-6DB8266E0D6D}" type="slidenum">
              <a:rPr lang="en-US" smtClean="0"/>
              <a:t>‹Nº›</a:t>
            </a:fld>
            <a:endParaRPr lang="en-US"/>
          </a:p>
        </p:txBody>
      </p:sp>
    </p:spTree>
    <p:extLst>
      <p:ext uri="{BB962C8B-B14F-4D97-AF65-F5344CB8AC3E}">
        <p14:creationId xmlns:p14="http://schemas.microsoft.com/office/powerpoint/2010/main" val="96795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ECE1E-07FA-491B-8AC1-DAC9CFD98EFF}" type="datetimeFigureOut">
              <a:rPr lang="en-US" smtClean="0"/>
              <a:t>2/6/2023</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E527C-0160-4314-BEB6-6DB8266E0D6D}" type="slidenum">
              <a:rPr lang="en-US" smtClean="0"/>
              <a:t>‹Nº›</a:t>
            </a:fld>
            <a:endParaRPr lang="en-US"/>
          </a:p>
        </p:txBody>
      </p:sp>
    </p:spTree>
    <p:extLst>
      <p:ext uri="{BB962C8B-B14F-4D97-AF65-F5344CB8AC3E}">
        <p14:creationId xmlns:p14="http://schemas.microsoft.com/office/powerpoint/2010/main" val="4105678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1999" cy="6857997"/>
            <a:chOff x="0" y="0"/>
            <a:chExt cx="12191999" cy="6857997"/>
          </a:xfrm>
        </p:grpSpPr>
        <p:pic>
          <p:nvPicPr>
            <p:cNvPr id="3" name="object 3"/>
            <p:cNvPicPr/>
            <p:nvPr/>
          </p:nvPicPr>
          <p:blipFill>
            <a:blip r:embed="rId2" cstate="print"/>
            <a:stretch>
              <a:fillRect/>
            </a:stretch>
          </p:blipFill>
          <p:spPr>
            <a:xfrm>
              <a:off x="0" y="0"/>
              <a:ext cx="12191999" cy="6857997"/>
            </a:xfrm>
            <a:prstGeom prst="rect">
              <a:avLst/>
            </a:prstGeom>
          </p:spPr>
        </p:pic>
        <p:pic>
          <p:nvPicPr>
            <p:cNvPr id="5" name="object 5"/>
            <p:cNvPicPr/>
            <p:nvPr/>
          </p:nvPicPr>
          <p:blipFill>
            <a:blip r:embed="rId3" cstate="print"/>
            <a:stretch>
              <a:fillRect/>
            </a:stretch>
          </p:blipFill>
          <p:spPr>
            <a:xfrm>
              <a:off x="8544305" y="352043"/>
              <a:ext cx="3237738" cy="640079"/>
            </a:xfrm>
            <a:prstGeom prst="rect">
              <a:avLst/>
            </a:prstGeom>
          </p:spPr>
        </p:pic>
        <p:sp>
          <p:nvSpPr>
            <p:cNvPr id="6" name="object 6"/>
            <p:cNvSpPr/>
            <p:nvPr/>
          </p:nvSpPr>
          <p:spPr>
            <a:xfrm>
              <a:off x="4623816" y="5700521"/>
              <a:ext cx="6274435" cy="833119"/>
            </a:xfrm>
            <a:custGeom>
              <a:avLst/>
              <a:gdLst/>
              <a:ahLst/>
              <a:cxnLst/>
              <a:rect l="l" t="t" r="r" b="b"/>
              <a:pathLst>
                <a:path w="6274434" h="833120">
                  <a:moveTo>
                    <a:pt x="6135497" y="0"/>
                  </a:moveTo>
                  <a:lnTo>
                    <a:pt x="138811" y="0"/>
                  </a:lnTo>
                  <a:lnTo>
                    <a:pt x="94918" y="7077"/>
                  </a:lnTo>
                  <a:lnTo>
                    <a:pt x="56811" y="26784"/>
                  </a:lnTo>
                  <a:lnTo>
                    <a:pt x="26769" y="56833"/>
                  </a:lnTo>
                  <a:lnTo>
                    <a:pt x="7072" y="94938"/>
                  </a:lnTo>
                  <a:lnTo>
                    <a:pt x="0" y="138810"/>
                  </a:lnTo>
                  <a:lnTo>
                    <a:pt x="0" y="694054"/>
                  </a:lnTo>
                  <a:lnTo>
                    <a:pt x="7072" y="737927"/>
                  </a:lnTo>
                  <a:lnTo>
                    <a:pt x="26769" y="776032"/>
                  </a:lnTo>
                  <a:lnTo>
                    <a:pt x="56811" y="806081"/>
                  </a:lnTo>
                  <a:lnTo>
                    <a:pt x="94918" y="825788"/>
                  </a:lnTo>
                  <a:lnTo>
                    <a:pt x="138811" y="832865"/>
                  </a:lnTo>
                  <a:lnTo>
                    <a:pt x="6135497" y="832865"/>
                  </a:lnTo>
                  <a:lnTo>
                    <a:pt x="6179389" y="825788"/>
                  </a:lnTo>
                  <a:lnTo>
                    <a:pt x="6217496" y="806081"/>
                  </a:lnTo>
                  <a:lnTo>
                    <a:pt x="6247538" y="776032"/>
                  </a:lnTo>
                  <a:lnTo>
                    <a:pt x="6267235" y="737927"/>
                  </a:lnTo>
                  <a:lnTo>
                    <a:pt x="6274308" y="694054"/>
                  </a:lnTo>
                  <a:lnTo>
                    <a:pt x="6274308" y="138810"/>
                  </a:lnTo>
                  <a:lnTo>
                    <a:pt x="6267235" y="94938"/>
                  </a:lnTo>
                  <a:lnTo>
                    <a:pt x="6247538" y="56833"/>
                  </a:lnTo>
                  <a:lnTo>
                    <a:pt x="6217496" y="26784"/>
                  </a:lnTo>
                  <a:lnTo>
                    <a:pt x="6179389" y="7077"/>
                  </a:lnTo>
                  <a:lnTo>
                    <a:pt x="6135497" y="0"/>
                  </a:lnTo>
                  <a:close/>
                </a:path>
              </a:pathLst>
            </a:custGeom>
            <a:solidFill>
              <a:srgbClr val="1AD1BB"/>
            </a:solidFill>
          </p:spPr>
          <p:txBody>
            <a:bodyPr wrap="square" lIns="0" tIns="0" rIns="0" bIns="0" rtlCol="0"/>
            <a:lstStyle/>
            <a:p>
              <a:endParaRPr/>
            </a:p>
          </p:txBody>
        </p:sp>
        <p:pic>
          <p:nvPicPr>
            <p:cNvPr id="7" name="object 7"/>
            <p:cNvPicPr/>
            <p:nvPr/>
          </p:nvPicPr>
          <p:blipFill>
            <a:blip r:embed="rId4" cstate="print"/>
            <a:stretch>
              <a:fillRect/>
            </a:stretch>
          </p:blipFill>
          <p:spPr>
            <a:xfrm>
              <a:off x="4378451" y="5403354"/>
              <a:ext cx="6812280" cy="1454643"/>
            </a:xfrm>
            <a:prstGeom prst="rect">
              <a:avLst/>
            </a:prstGeom>
          </p:spPr>
        </p:pic>
      </p:grpSp>
      <p:sp>
        <p:nvSpPr>
          <p:cNvPr id="8" name="object 8"/>
          <p:cNvSpPr txBox="1">
            <a:spLocks noGrp="1"/>
          </p:cNvSpPr>
          <p:nvPr>
            <p:ph type="title"/>
          </p:nvPr>
        </p:nvSpPr>
        <p:spPr>
          <a:xfrm>
            <a:off x="4848352" y="5533390"/>
            <a:ext cx="5826760" cy="939800"/>
          </a:xfrm>
          <a:prstGeom prst="rect">
            <a:avLst/>
          </a:prstGeom>
        </p:spPr>
        <p:txBody>
          <a:bodyPr vert="horz" wrap="square" lIns="0" tIns="12700" rIns="0" bIns="0" rtlCol="0">
            <a:spAutoFit/>
          </a:bodyPr>
          <a:lstStyle/>
          <a:p>
            <a:pPr marL="12700">
              <a:lnSpc>
                <a:spcPct val="100000"/>
              </a:lnSpc>
              <a:spcBef>
                <a:spcPts val="100"/>
              </a:spcBef>
            </a:pPr>
            <a:r>
              <a:rPr i="1" spc="-290" dirty="0">
                <a:latin typeface="Arial Narrow"/>
                <a:cs typeface="Arial Narrow"/>
              </a:rPr>
              <a:t>2.</a:t>
            </a:r>
            <a:r>
              <a:rPr i="1" spc="-155" dirty="0">
                <a:latin typeface="Arial Narrow"/>
                <a:cs typeface="Arial Narrow"/>
              </a:rPr>
              <a:t> </a:t>
            </a:r>
            <a:r>
              <a:rPr i="1" spc="-335" dirty="0">
                <a:latin typeface="Arial Narrow"/>
                <a:cs typeface="Arial Narrow"/>
              </a:rPr>
              <a:t>Inteligencia</a:t>
            </a:r>
            <a:r>
              <a:rPr i="1" spc="-145" dirty="0">
                <a:latin typeface="Arial Narrow"/>
                <a:cs typeface="Arial Narrow"/>
              </a:rPr>
              <a:t> </a:t>
            </a:r>
            <a:r>
              <a:rPr i="1" spc="-525" dirty="0">
                <a:latin typeface="Arial Narrow"/>
                <a:cs typeface="Arial Narrow"/>
              </a:rPr>
              <a:t>Emocional</a:t>
            </a:r>
          </a:p>
        </p:txBody>
      </p:sp>
    </p:spTree>
    <p:extLst>
      <p:ext uri="{BB962C8B-B14F-4D97-AF65-F5344CB8AC3E}">
        <p14:creationId xmlns:p14="http://schemas.microsoft.com/office/powerpoint/2010/main" val="4050620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duotone>
              <a:prstClr val="black"/>
              <a:schemeClr val="accent4">
                <a:tint val="45000"/>
                <a:satMod val="400000"/>
              </a:schemeClr>
            </a:duotone>
          </a:blip>
          <a:stretch>
            <a:fillRect/>
          </a:stretch>
        </p:blipFill>
        <p:spPr>
          <a:xfrm>
            <a:off x="0" y="0"/>
            <a:ext cx="12192000" cy="6865054"/>
          </a:xfrm>
          <a:prstGeom prst="rect">
            <a:avLst/>
          </a:prstGeom>
        </p:spPr>
      </p:pic>
      <p:sp>
        <p:nvSpPr>
          <p:cNvPr id="5" name="object 5"/>
          <p:cNvSpPr/>
          <p:nvPr/>
        </p:nvSpPr>
        <p:spPr>
          <a:xfrm>
            <a:off x="2742437" y="422148"/>
            <a:ext cx="6827520" cy="464184"/>
          </a:xfrm>
          <a:custGeom>
            <a:avLst/>
            <a:gdLst/>
            <a:ahLst/>
            <a:cxnLst/>
            <a:rect l="l" t="t" r="r" b="b"/>
            <a:pathLst>
              <a:path w="6827520" h="464184">
                <a:moveTo>
                  <a:pt x="6750177" y="0"/>
                </a:moveTo>
                <a:lnTo>
                  <a:pt x="77343" y="0"/>
                </a:lnTo>
                <a:lnTo>
                  <a:pt x="47255" y="6084"/>
                </a:lnTo>
                <a:lnTo>
                  <a:pt x="22669" y="22669"/>
                </a:lnTo>
                <a:lnTo>
                  <a:pt x="6084" y="47255"/>
                </a:lnTo>
                <a:lnTo>
                  <a:pt x="0" y="77342"/>
                </a:lnTo>
                <a:lnTo>
                  <a:pt x="0" y="386714"/>
                </a:lnTo>
                <a:lnTo>
                  <a:pt x="6084" y="416802"/>
                </a:lnTo>
                <a:lnTo>
                  <a:pt x="22669" y="441388"/>
                </a:lnTo>
                <a:lnTo>
                  <a:pt x="47255" y="457973"/>
                </a:lnTo>
                <a:lnTo>
                  <a:pt x="77343" y="464057"/>
                </a:lnTo>
                <a:lnTo>
                  <a:pt x="6750177" y="464057"/>
                </a:lnTo>
                <a:lnTo>
                  <a:pt x="6780264" y="457973"/>
                </a:lnTo>
                <a:lnTo>
                  <a:pt x="6804850" y="441388"/>
                </a:lnTo>
                <a:lnTo>
                  <a:pt x="6821435" y="416802"/>
                </a:lnTo>
                <a:lnTo>
                  <a:pt x="6827519" y="386714"/>
                </a:lnTo>
                <a:lnTo>
                  <a:pt x="6827519" y="77342"/>
                </a:lnTo>
                <a:lnTo>
                  <a:pt x="6821435" y="47255"/>
                </a:lnTo>
                <a:lnTo>
                  <a:pt x="6804850" y="22669"/>
                </a:lnTo>
                <a:lnTo>
                  <a:pt x="6780264" y="6084"/>
                </a:lnTo>
                <a:lnTo>
                  <a:pt x="6750177" y="0"/>
                </a:lnTo>
                <a:close/>
              </a:path>
            </a:pathLst>
          </a:custGeom>
          <a:solidFill>
            <a:srgbClr val="171E57"/>
          </a:solidFill>
        </p:spPr>
        <p:txBody>
          <a:bodyPr wrap="square" lIns="0" tIns="0" rIns="0" bIns="0" rtlCol="0"/>
          <a:lstStyle/>
          <a:p>
            <a:endParaRPr/>
          </a:p>
        </p:txBody>
      </p:sp>
      <p:sp>
        <p:nvSpPr>
          <p:cNvPr id="6" name="object 6"/>
          <p:cNvSpPr txBox="1">
            <a:spLocks noGrp="1"/>
          </p:cNvSpPr>
          <p:nvPr>
            <p:ph type="title"/>
          </p:nvPr>
        </p:nvSpPr>
        <p:spPr>
          <a:xfrm>
            <a:off x="3171189" y="381000"/>
            <a:ext cx="6167120" cy="504625"/>
          </a:xfrm>
          <a:prstGeom prst="rect">
            <a:avLst/>
          </a:prstGeom>
        </p:spPr>
        <p:txBody>
          <a:bodyPr vert="horz" wrap="square" lIns="0" tIns="12065" rIns="0" bIns="0" rtlCol="0">
            <a:spAutoFit/>
          </a:bodyPr>
          <a:lstStyle/>
          <a:p>
            <a:pPr marL="12700">
              <a:lnSpc>
                <a:spcPct val="100000"/>
              </a:lnSpc>
              <a:spcBef>
                <a:spcPts val="95"/>
              </a:spcBef>
            </a:pPr>
            <a:r>
              <a:rPr lang="es-ES" sz="3200" spc="-229" dirty="0" smtClean="0">
                <a:latin typeface="Gill Sans MT"/>
                <a:cs typeface="Gill Sans MT"/>
              </a:rPr>
              <a:t>¿ Para qué sirve la rueda de las emociones?</a:t>
            </a:r>
            <a:endParaRPr sz="3200" dirty="0">
              <a:latin typeface="Gill Sans MT"/>
              <a:cs typeface="Gill Sans MT"/>
            </a:endParaRPr>
          </a:p>
        </p:txBody>
      </p:sp>
      <p:sp>
        <p:nvSpPr>
          <p:cNvPr id="11" name="Rectángulo 10"/>
          <p:cNvSpPr/>
          <p:nvPr/>
        </p:nvSpPr>
        <p:spPr>
          <a:xfrm>
            <a:off x="47497" y="962333"/>
            <a:ext cx="12217400" cy="1277850"/>
          </a:xfrm>
          <a:prstGeom prst="rect">
            <a:avLst/>
          </a:prstGeom>
        </p:spPr>
        <p:txBody>
          <a:bodyPr wrap="square">
            <a:spAutoFit/>
          </a:bodyPr>
          <a:lstStyle/>
          <a:p>
            <a:pPr algn="just">
              <a:lnSpc>
                <a:spcPct val="107000"/>
              </a:lnSpc>
              <a:spcAft>
                <a:spcPts val="0"/>
              </a:spcAft>
            </a:pPr>
            <a:r>
              <a:rPr lang="es-SV" sz="24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Conocerse a sí mismo/a ayuda a evitar espirales de </a:t>
            </a:r>
            <a:r>
              <a:rPr lang="es-SV" sz="2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pensamientos negativos. </a:t>
            </a:r>
            <a:r>
              <a:rPr lang="es-SV" sz="24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 esta forma, entender aquello que sucede en nuestro interior nos </a:t>
            </a:r>
            <a:r>
              <a:rPr lang="es-SV" sz="2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permite simplificar </a:t>
            </a:r>
            <a:r>
              <a:rPr lang="es-SV" sz="24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 que nos está pasando, aumentando la autoexpresión y la autocompasión por nosotros mismos. </a:t>
            </a:r>
            <a:endParaRPr lang="en-US" sz="20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ángulo 11"/>
          <p:cNvSpPr/>
          <p:nvPr/>
        </p:nvSpPr>
        <p:spPr>
          <a:xfrm>
            <a:off x="6553200" y="2273212"/>
            <a:ext cx="5613400" cy="4558812"/>
          </a:xfrm>
          <a:prstGeom prst="rect">
            <a:avLst/>
          </a:prstGeom>
        </p:spPr>
        <p:txBody>
          <a:bodyPr wrap="square">
            <a:spAutoFit/>
          </a:bodyPr>
          <a:lstStyle/>
          <a:p>
            <a:pPr algn="just">
              <a:lnSpc>
                <a:spcPct val="107000"/>
              </a:lnSpc>
              <a:spcAft>
                <a:spcPts val="0"/>
              </a:spcAft>
            </a:pPr>
            <a:r>
              <a:rPr lang="es-SV" sz="1600" b="1"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Usar una clasificación de las emociones nos permite beneficiarnos de lo siguiente.</a:t>
            </a:r>
            <a:endPar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mj-lt"/>
              <a:buAutoNum type="romanLcPeriod"/>
            </a:pPr>
            <a:r>
              <a:rPr lang="es-ES" sz="1600" b="1" dirty="0" smtClean="0">
                <a:solidFill>
                  <a:schemeClr val="tx1"/>
                </a:solidFill>
                <a:effectLst/>
                <a:latin typeface="Times New Roman" panose="02020603050405020304" pitchFamily="18" charset="0"/>
                <a:ea typeface="Times New Roman" panose="02020603050405020304" pitchFamily="18" charset="0"/>
              </a:rPr>
              <a:t>Evitar los pensamientos obsesivos: Al conocer cómo reaccionamos ante diferentes acciones y cuáles son las emociones que se relacionan con ello, las personas pueden evitar aquellos pensamientos negativos que pueden perjudicarles.</a:t>
            </a:r>
            <a:endParaRPr lang="en-US" sz="1600" b="1" dirty="0" smtClean="0">
              <a:solidFill>
                <a:schemeClr val="tx1"/>
              </a:solidFill>
              <a:effectLst/>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romanLcPeriod"/>
            </a:pPr>
            <a:r>
              <a:rPr lang="es-ES" sz="1600" b="1" dirty="0" smtClean="0">
                <a:solidFill>
                  <a:schemeClr val="tx1"/>
                </a:solidFill>
                <a:effectLst/>
                <a:latin typeface="Times New Roman" panose="02020603050405020304" pitchFamily="18" charset="0"/>
                <a:ea typeface="Times New Roman" panose="02020603050405020304" pitchFamily="18" charset="0"/>
              </a:rPr>
              <a:t>Conectar mejor con los demás: El círculo de las emociones nos permite ayudarnos a comunicarnos mejor con los demás, podemos expresarla ante los demás y comprendernos más los unos a los otros.</a:t>
            </a:r>
            <a:endParaRPr lang="en-US" sz="1600" b="1" dirty="0" smtClean="0">
              <a:solidFill>
                <a:schemeClr val="tx1"/>
              </a:solidFill>
              <a:effectLst/>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romanLcPeriod"/>
            </a:pPr>
            <a:r>
              <a:rPr lang="es-ES" sz="1600" b="1" dirty="0" smtClean="0">
                <a:solidFill>
                  <a:schemeClr val="tx1"/>
                </a:solidFill>
                <a:effectLst/>
                <a:latin typeface="Times New Roman" panose="02020603050405020304" pitchFamily="18" charset="0"/>
                <a:ea typeface="Times New Roman" panose="02020603050405020304" pitchFamily="18" charset="0"/>
              </a:rPr>
              <a:t>Madurez emocional: implica poder gestionar mejor las emociones y por lo tanto tener más inteligencia emocional. A través de la rueda de emociones las personas pueden aprender a nombrar, controlar y expresar sus emociones.</a:t>
            </a:r>
            <a:endParaRPr lang="en-US" sz="1600" b="1" dirty="0" smtClean="0">
              <a:solidFill>
                <a:schemeClr val="tx1"/>
              </a:solidFill>
              <a:effectLst/>
              <a:latin typeface="Times New Roman" panose="02020603050405020304" pitchFamily="18" charset="0"/>
              <a:ea typeface="Times New Roman" panose="02020603050405020304" pitchFamily="18" charset="0"/>
            </a:endParaRPr>
          </a:p>
          <a:p>
            <a:pPr marL="342900" lvl="0" indent="-342900" algn="just">
              <a:spcAft>
                <a:spcPts val="0"/>
              </a:spcAft>
              <a:buFont typeface="+mj-lt"/>
              <a:buAutoNum type="romanLcPeriod"/>
            </a:pPr>
            <a:r>
              <a:rPr lang="es-ES" sz="1600" b="1" dirty="0" smtClean="0">
                <a:solidFill>
                  <a:schemeClr val="tx1"/>
                </a:solidFill>
                <a:effectLst/>
                <a:latin typeface="Times New Roman" panose="02020603050405020304" pitchFamily="18" charset="0"/>
                <a:ea typeface="Times New Roman" panose="02020603050405020304" pitchFamily="18" charset="0"/>
              </a:rPr>
              <a:t>Ver las emociones desde otra perspectiva: Poder tomar distancia de nuestras emociones nos permite tener más control sobre nuestras acciones y pensamientos.</a:t>
            </a:r>
            <a:endParaRPr lang="en-US" sz="1600" b="1" dirty="0">
              <a:solidFill>
                <a:schemeClr val="tx1"/>
              </a:solidFill>
              <a:effectLst/>
              <a:latin typeface="Times New Roman" panose="02020603050405020304" pitchFamily="18" charset="0"/>
              <a:ea typeface="Times New Roman" panose="02020603050405020304" pitchFamily="18" charset="0"/>
            </a:endParaRPr>
          </a:p>
        </p:txBody>
      </p:sp>
      <p:pic>
        <p:nvPicPr>
          <p:cNvPr id="13" name="object 16"/>
          <p:cNvPicPr/>
          <p:nvPr/>
        </p:nvPicPr>
        <p:blipFill>
          <a:blip r:embed="rId3" cstate="print"/>
          <a:stretch>
            <a:fillRect/>
          </a:stretch>
        </p:blipFill>
        <p:spPr>
          <a:xfrm>
            <a:off x="0" y="6256782"/>
            <a:ext cx="3041142" cy="601218"/>
          </a:xfrm>
          <a:prstGeom prst="rect">
            <a:avLst/>
          </a:prstGeom>
        </p:spPr>
      </p:pic>
    </p:spTree>
    <p:extLst>
      <p:ext uri="{BB962C8B-B14F-4D97-AF65-F5344CB8AC3E}">
        <p14:creationId xmlns:p14="http://schemas.microsoft.com/office/powerpoint/2010/main" val="42271078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21"/>
            <a:ext cx="12192000" cy="6856730"/>
            <a:chOff x="0" y="1521"/>
            <a:chExt cx="12192000" cy="6856730"/>
          </a:xfrm>
        </p:grpSpPr>
        <p:pic>
          <p:nvPicPr>
            <p:cNvPr id="3" name="object 3"/>
            <p:cNvPicPr/>
            <p:nvPr/>
          </p:nvPicPr>
          <p:blipFill>
            <a:blip r:embed="rId2" cstate="print"/>
            <a:stretch>
              <a:fillRect/>
            </a:stretch>
          </p:blipFill>
          <p:spPr>
            <a:xfrm>
              <a:off x="0" y="1521"/>
              <a:ext cx="12191999" cy="6856474"/>
            </a:xfrm>
            <a:prstGeom prst="rect">
              <a:avLst/>
            </a:prstGeom>
          </p:spPr>
        </p:pic>
        <p:sp>
          <p:nvSpPr>
            <p:cNvPr id="4" name="object 4"/>
            <p:cNvSpPr/>
            <p:nvPr/>
          </p:nvSpPr>
          <p:spPr>
            <a:xfrm>
              <a:off x="7895081" y="710183"/>
              <a:ext cx="4297045" cy="904875"/>
            </a:xfrm>
            <a:custGeom>
              <a:avLst/>
              <a:gdLst/>
              <a:ahLst/>
              <a:cxnLst/>
              <a:rect l="l" t="t" r="r" b="b"/>
              <a:pathLst>
                <a:path w="4297045" h="904875">
                  <a:moveTo>
                    <a:pt x="4172839" y="0"/>
                  </a:moveTo>
                  <a:lnTo>
                    <a:pt x="150749" y="0"/>
                  </a:lnTo>
                  <a:lnTo>
                    <a:pt x="103079" y="7679"/>
                  </a:lnTo>
                  <a:lnTo>
                    <a:pt x="61694" y="29069"/>
                  </a:lnTo>
                  <a:lnTo>
                    <a:pt x="29069" y="61694"/>
                  </a:lnTo>
                  <a:lnTo>
                    <a:pt x="7679" y="103079"/>
                  </a:lnTo>
                  <a:lnTo>
                    <a:pt x="0" y="150749"/>
                  </a:lnTo>
                  <a:lnTo>
                    <a:pt x="0" y="753744"/>
                  </a:lnTo>
                  <a:lnTo>
                    <a:pt x="7679" y="801414"/>
                  </a:lnTo>
                  <a:lnTo>
                    <a:pt x="29069" y="842799"/>
                  </a:lnTo>
                  <a:lnTo>
                    <a:pt x="61694" y="875424"/>
                  </a:lnTo>
                  <a:lnTo>
                    <a:pt x="103079" y="896814"/>
                  </a:lnTo>
                  <a:lnTo>
                    <a:pt x="150749" y="904493"/>
                  </a:lnTo>
                  <a:lnTo>
                    <a:pt x="4172839" y="904493"/>
                  </a:lnTo>
                  <a:lnTo>
                    <a:pt x="4220508" y="896814"/>
                  </a:lnTo>
                  <a:lnTo>
                    <a:pt x="4261893" y="875424"/>
                  </a:lnTo>
                  <a:lnTo>
                    <a:pt x="4294518" y="842799"/>
                  </a:lnTo>
                  <a:lnTo>
                    <a:pt x="4296918" y="838156"/>
                  </a:lnTo>
                  <a:lnTo>
                    <a:pt x="4296918" y="66337"/>
                  </a:lnTo>
                  <a:lnTo>
                    <a:pt x="4294518" y="61694"/>
                  </a:lnTo>
                  <a:lnTo>
                    <a:pt x="4261893" y="29069"/>
                  </a:lnTo>
                  <a:lnTo>
                    <a:pt x="4220508" y="7679"/>
                  </a:lnTo>
                  <a:lnTo>
                    <a:pt x="4172839" y="0"/>
                  </a:lnTo>
                  <a:close/>
                </a:path>
              </a:pathLst>
            </a:custGeom>
            <a:solidFill>
              <a:srgbClr val="006FC0"/>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7020559">
              <a:lnSpc>
                <a:spcPct val="100000"/>
              </a:lnSpc>
              <a:spcBef>
                <a:spcPts val="100"/>
              </a:spcBef>
            </a:pPr>
            <a:r>
              <a:rPr spc="-10" dirty="0"/>
              <a:t>Actividad</a:t>
            </a:r>
          </a:p>
        </p:txBody>
      </p:sp>
      <p:pic>
        <p:nvPicPr>
          <p:cNvPr id="6" name="object 16"/>
          <p:cNvPicPr/>
          <p:nvPr/>
        </p:nvPicPr>
        <p:blipFill>
          <a:blip r:embed="rId3" cstate="print"/>
          <a:stretch>
            <a:fillRect/>
          </a:stretch>
        </p:blipFill>
        <p:spPr>
          <a:xfrm>
            <a:off x="152400" y="108965"/>
            <a:ext cx="3041142" cy="601218"/>
          </a:xfrm>
          <a:prstGeom prst="rect">
            <a:avLst/>
          </a:prstGeom>
        </p:spPr>
      </p:pic>
    </p:spTree>
    <p:extLst>
      <p:ext uri="{BB962C8B-B14F-4D97-AF65-F5344CB8AC3E}">
        <p14:creationId xmlns:p14="http://schemas.microsoft.com/office/powerpoint/2010/main" val="3200662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6955535" cy="6857997"/>
            </a:xfrm>
            <a:prstGeom prst="rect">
              <a:avLst/>
            </a:prstGeom>
          </p:spPr>
        </p:pic>
        <p:sp>
          <p:nvSpPr>
            <p:cNvPr id="4" name="object 4"/>
            <p:cNvSpPr/>
            <p:nvPr/>
          </p:nvSpPr>
          <p:spPr>
            <a:xfrm>
              <a:off x="3461004" y="4262628"/>
              <a:ext cx="802005" cy="858519"/>
            </a:xfrm>
            <a:custGeom>
              <a:avLst/>
              <a:gdLst/>
              <a:ahLst/>
              <a:cxnLst/>
              <a:rect l="l" t="t" r="r" b="b"/>
              <a:pathLst>
                <a:path w="802004" h="858520">
                  <a:moveTo>
                    <a:pt x="400812" y="0"/>
                  </a:moveTo>
                  <a:lnTo>
                    <a:pt x="354069" y="2885"/>
                  </a:lnTo>
                  <a:lnTo>
                    <a:pt x="308909" y="11327"/>
                  </a:lnTo>
                  <a:lnTo>
                    <a:pt x="265635" y="25005"/>
                  </a:lnTo>
                  <a:lnTo>
                    <a:pt x="224545" y="43596"/>
                  </a:lnTo>
                  <a:lnTo>
                    <a:pt x="185942" y="66779"/>
                  </a:lnTo>
                  <a:lnTo>
                    <a:pt x="150125" y="94232"/>
                  </a:lnTo>
                  <a:lnTo>
                    <a:pt x="117395" y="125634"/>
                  </a:lnTo>
                  <a:lnTo>
                    <a:pt x="88054" y="160664"/>
                  </a:lnTo>
                  <a:lnTo>
                    <a:pt x="62401" y="198999"/>
                  </a:lnTo>
                  <a:lnTo>
                    <a:pt x="40739" y="240318"/>
                  </a:lnTo>
                  <a:lnTo>
                    <a:pt x="23366" y="284300"/>
                  </a:lnTo>
                  <a:lnTo>
                    <a:pt x="10585" y="330623"/>
                  </a:lnTo>
                  <a:lnTo>
                    <a:pt x="2696" y="378965"/>
                  </a:lnTo>
                  <a:lnTo>
                    <a:pt x="0" y="429006"/>
                  </a:lnTo>
                  <a:lnTo>
                    <a:pt x="2696" y="479046"/>
                  </a:lnTo>
                  <a:lnTo>
                    <a:pt x="10585" y="527388"/>
                  </a:lnTo>
                  <a:lnTo>
                    <a:pt x="23366" y="573711"/>
                  </a:lnTo>
                  <a:lnTo>
                    <a:pt x="40739" y="617693"/>
                  </a:lnTo>
                  <a:lnTo>
                    <a:pt x="62401" y="659012"/>
                  </a:lnTo>
                  <a:lnTo>
                    <a:pt x="88054" y="697347"/>
                  </a:lnTo>
                  <a:lnTo>
                    <a:pt x="117395" y="732377"/>
                  </a:lnTo>
                  <a:lnTo>
                    <a:pt x="150125" y="763779"/>
                  </a:lnTo>
                  <a:lnTo>
                    <a:pt x="185942" y="791232"/>
                  </a:lnTo>
                  <a:lnTo>
                    <a:pt x="224545" y="814415"/>
                  </a:lnTo>
                  <a:lnTo>
                    <a:pt x="265635" y="833006"/>
                  </a:lnTo>
                  <a:lnTo>
                    <a:pt x="308909" y="846684"/>
                  </a:lnTo>
                  <a:lnTo>
                    <a:pt x="354069" y="855126"/>
                  </a:lnTo>
                  <a:lnTo>
                    <a:pt x="400812" y="858012"/>
                  </a:lnTo>
                  <a:lnTo>
                    <a:pt x="447554" y="855126"/>
                  </a:lnTo>
                  <a:lnTo>
                    <a:pt x="492714" y="846684"/>
                  </a:lnTo>
                  <a:lnTo>
                    <a:pt x="535988" y="833006"/>
                  </a:lnTo>
                  <a:lnTo>
                    <a:pt x="577078" y="814415"/>
                  </a:lnTo>
                  <a:lnTo>
                    <a:pt x="615681" y="791232"/>
                  </a:lnTo>
                  <a:lnTo>
                    <a:pt x="651498" y="763779"/>
                  </a:lnTo>
                  <a:lnTo>
                    <a:pt x="684228" y="732377"/>
                  </a:lnTo>
                  <a:lnTo>
                    <a:pt x="713569" y="697347"/>
                  </a:lnTo>
                  <a:lnTo>
                    <a:pt x="739222" y="659012"/>
                  </a:lnTo>
                  <a:lnTo>
                    <a:pt x="760884" y="617693"/>
                  </a:lnTo>
                  <a:lnTo>
                    <a:pt x="778257" y="573711"/>
                  </a:lnTo>
                  <a:lnTo>
                    <a:pt x="791038" y="527388"/>
                  </a:lnTo>
                  <a:lnTo>
                    <a:pt x="798927" y="479046"/>
                  </a:lnTo>
                  <a:lnTo>
                    <a:pt x="801624" y="429006"/>
                  </a:lnTo>
                  <a:lnTo>
                    <a:pt x="798927" y="378965"/>
                  </a:lnTo>
                  <a:lnTo>
                    <a:pt x="791038" y="330623"/>
                  </a:lnTo>
                  <a:lnTo>
                    <a:pt x="778257" y="284300"/>
                  </a:lnTo>
                  <a:lnTo>
                    <a:pt x="760884" y="240318"/>
                  </a:lnTo>
                  <a:lnTo>
                    <a:pt x="739222" y="198999"/>
                  </a:lnTo>
                  <a:lnTo>
                    <a:pt x="713569" y="160664"/>
                  </a:lnTo>
                  <a:lnTo>
                    <a:pt x="684228" y="125634"/>
                  </a:lnTo>
                  <a:lnTo>
                    <a:pt x="651498" y="94232"/>
                  </a:lnTo>
                  <a:lnTo>
                    <a:pt x="615681" y="66779"/>
                  </a:lnTo>
                  <a:lnTo>
                    <a:pt x="577078" y="43596"/>
                  </a:lnTo>
                  <a:lnTo>
                    <a:pt x="535988" y="25005"/>
                  </a:lnTo>
                  <a:lnTo>
                    <a:pt x="492714" y="11327"/>
                  </a:lnTo>
                  <a:lnTo>
                    <a:pt x="447554" y="2885"/>
                  </a:lnTo>
                  <a:lnTo>
                    <a:pt x="400812" y="0"/>
                  </a:lnTo>
                  <a:close/>
                </a:path>
              </a:pathLst>
            </a:custGeom>
            <a:solidFill>
              <a:srgbClr val="C7D2D3"/>
            </a:solidFill>
          </p:spPr>
          <p:txBody>
            <a:bodyPr wrap="square" lIns="0" tIns="0" rIns="0" bIns="0" rtlCol="0"/>
            <a:lstStyle/>
            <a:p>
              <a:endParaRPr/>
            </a:p>
          </p:txBody>
        </p:sp>
        <p:pic>
          <p:nvPicPr>
            <p:cNvPr id="5" name="object 5"/>
            <p:cNvPicPr/>
            <p:nvPr/>
          </p:nvPicPr>
          <p:blipFill>
            <a:blip r:embed="rId3" cstate="print"/>
            <a:stretch>
              <a:fillRect/>
            </a:stretch>
          </p:blipFill>
          <p:spPr>
            <a:xfrm>
              <a:off x="6955536" y="0"/>
              <a:ext cx="5236464" cy="6857996"/>
            </a:xfrm>
            <a:prstGeom prst="rect">
              <a:avLst/>
            </a:prstGeom>
          </p:spPr>
        </p:pic>
      </p:grpSp>
      <p:sp>
        <p:nvSpPr>
          <p:cNvPr id="6" name="object 6"/>
          <p:cNvSpPr txBox="1"/>
          <p:nvPr/>
        </p:nvSpPr>
        <p:spPr>
          <a:xfrm>
            <a:off x="7365745" y="2220975"/>
            <a:ext cx="4128135" cy="878840"/>
          </a:xfrm>
          <a:prstGeom prst="rect">
            <a:avLst/>
          </a:prstGeom>
        </p:spPr>
        <p:txBody>
          <a:bodyPr vert="horz" wrap="square" lIns="0" tIns="12065" rIns="0" bIns="0" rtlCol="0">
            <a:spAutoFit/>
          </a:bodyPr>
          <a:lstStyle/>
          <a:p>
            <a:pPr marL="12700" marR="5080" algn="just">
              <a:lnSpc>
                <a:spcPct val="100000"/>
              </a:lnSpc>
              <a:spcBef>
                <a:spcPts val="95"/>
              </a:spcBef>
            </a:pPr>
            <a:r>
              <a:rPr sz="1400" spc="-95" dirty="0">
                <a:solidFill>
                  <a:srgbClr val="585858"/>
                </a:solidFill>
                <a:latin typeface="Gill Sans MT"/>
                <a:cs typeface="Gill Sans MT"/>
              </a:rPr>
              <a:t>La</a:t>
            </a:r>
            <a:r>
              <a:rPr sz="1400" spc="-5" dirty="0">
                <a:solidFill>
                  <a:srgbClr val="585858"/>
                </a:solidFill>
                <a:latin typeface="Gill Sans MT"/>
                <a:cs typeface="Gill Sans MT"/>
              </a:rPr>
              <a:t> </a:t>
            </a:r>
            <a:r>
              <a:rPr sz="1400" spc="-10" dirty="0">
                <a:solidFill>
                  <a:srgbClr val="585858"/>
                </a:solidFill>
                <a:latin typeface="Gill Sans MT"/>
                <a:cs typeface="Gill Sans MT"/>
              </a:rPr>
              <a:t>casa</a:t>
            </a:r>
            <a:r>
              <a:rPr sz="1400" spc="-85" dirty="0">
                <a:solidFill>
                  <a:srgbClr val="585858"/>
                </a:solidFill>
                <a:latin typeface="Gill Sans MT"/>
                <a:cs typeface="Gill Sans MT"/>
              </a:rPr>
              <a:t> </a:t>
            </a:r>
            <a:r>
              <a:rPr sz="1400" spc="-100" dirty="0">
                <a:solidFill>
                  <a:srgbClr val="585858"/>
                </a:solidFill>
                <a:latin typeface="Gill Sans MT"/>
                <a:cs typeface="Gill Sans MT"/>
              </a:rPr>
              <a:t>es</a:t>
            </a:r>
            <a:r>
              <a:rPr sz="1400" dirty="0">
                <a:solidFill>
                  <a:srgbClr val="585858"/>
                </a:solidFill>
                <a:latin typeface="Gill Sans MT"/>
                <a:cs typeface="Gill Sans MT"/>
              </a:rPr>
              <a:t> un</a:t>
            </a:r>
            <a:r>
              <a:rPr sz="1400" spc="-90" dirty="0">
                <a:solidFill>
                  <a:srgbClr val="585858"/>
                </a:solidFill>
                <a:latin typeface="Gill Sans MT"/>
                <a:cs typeface="Gill Sans MT"/>
              </a:rPr>
              <a:t> </a:t>
            </a:r>
            <a:r>
              <a:rPr sz="1400" spc="-45" dirty="0">
                <a:solidFill>
                  <a:srgbClr val="585858"/>
                </a:solidFill>
                <a:latin typeface="Gill Sans MT"/>
                <a:cs typeface="Gill Sans MT"/>
              </a:rPr>
              <a:t>excelente</a:t>
            </a:r>
            <a:r>
              <a:rPr sz="1400" spc="-30" dirty="0">
                <a:solidFill>
                  <a:srgbClr val="585858"/>
                </a:solidFill>
                <a:latin typeface="Gill Sans MT"/>
                <a:cs typeface="Gill Sans MT"/>
              </a:rPr>
              <a:t> elemento</a:t>
            </a:r>
            <a:r>
              <a:rPr sz="1400" spc="-35" dirty="0">
                <a:solidFill>
                  <a:srgbClr val="585858"/>
                </a:solidFill>
                <a:latin typeface="Gill Sans MT"/>
                <a:cs typeface="Gill Sans MT"/>
              </a:rPr>
              <a:t> </a:t>
            </a:r>
            <a:r>
              <a:rPr sz="1400" spc="-25" dirty="0">
                <a:solidFill>
                  <a:srgbClr val="585858"/>
                </a:solidFill>
                <a:latin typeface="Gill Sans MT"/>
                <a:cs typeface="Gill Sans MT"/>
              </a:rPr>
              <a:t>que</a:t>
            </a:r>
            <a:r>
              <a:rPr sz="1400" spc="-35" dirty="0">
                <a:solidFill>
                  <a:srgbClr val="585858"/>
                </a:solidFill>
                <a:latin typeface="Gill Sans MT"/>
                <a:cs typeface="Gill Sans MT"/>
              </a:rPr>
              <a:t> </a:t>
            </a:r>
            <a:r>
              <a:rPr sz="1400" spc="-75" dirty="0">
                <a:solidFill>
                  <a:srgbClr val="585858"/>
                </a:solidFill>
                <a:latin typeface="Gill Sans MT"/>
                <a:cs typeface="Gill Sans MT"/>
              </a:rPr>
              <a:t>nos</a:t>
            </a:r>
            <a:r>
              <a:rPr sz="1400" spc="-20" dirty="0">
                <a:solidFill>
                  <a:srgbClr val="585858"/>
                </a:solidFill>
                <a:latin typeface="Gill Sans MT"/>
                <a:cs typeface="Gill Sans MT"/>
              </a:rPr>
              <a:t> </a:t>
            </a:r>
            <a:r>
              <a:rPr sz="1400" spc="-55" dirty="0">
                <a:solidFill>
                  <a:srgbClr val="585858"/>
                </a:solidFill>
                <a:latin typeface="Gill Sans MT"/>
                <a:cs typeface="Gill Sans MT"/>
              </a:rPr>
              <a:t>sirve</a:t>
            </a:r>
            <a:r>
              <a:rPr sz="1400" spc="-45" dirty="0">
                <a:solidFill>
                  <a:srgbClr val="585858"/>
                </a:solidFill>
                <a:latin typeface="Gill Sans MT"/>
                <a:cs typeface="Gill Sans MT"/>
              </a:rPr>
              <a:t> </a:t>
            </a:r>
            <a:r>
              <a:rPr sz="1400" spc="-10" dirty="0">
                <a:solidFill>
                  <a:srgbClr val="585858"/>
                </a:solidFill>
                <a:latin typeface="Gill Sans MT"/>
                <a:cs typeface="Gill Sans MT"/>
              </a:rPr>
              <a:t>para</a:t>
            </a:r>
            <a:r>
              <a:rPr sz="1400" spc="-35" dirty="0">
                <a:solidFill>
                  <a:srgbClr val="585858"/>
                </a:solidFill>
                <a:latin typeface="Gill Sans MT"/>
                <a:cs typeface="Gill Sans MT"/>
              </a:rPr>
              <a:t> </a:t>
            </a:r>
            <a:r>
              <a:rPr sz="1400" spc="-10" dirty="0">
                <a:solidFill>
                  <a:srgbClr val="585858"/>
                </a:solidFill>
                <a:latin typeface="Gill Sans MT"/>
                <a:cs typeface="Gill Sans MT"/>
              </a:rPr>
              <a:t>evaluar </a:t>
            </a:r>
            <a:r>
              <a:rPr sz="1400" spc="-20" dirty="0">
                <a:solidFill>
                  <a:srgbClr val="585858"/>
                </a:solidFill>
                <a:latin typeface="Gill Sans MT"/>
                <a:cs typeface="Gill Sans MT"/>
              </a:rPr>
              <a:t>como</a:t>
            </a:r>
            <a:r>
              <a:rPr sz="1400" spc="-75" dirty="0">
                <a:solidFill>
                  <a:srgbClr val="585858"/>
                </a:solidFill>
                <a:latin typeface="Gill Sans MT"/>
                <a:cs typeface="Gill Sans MT"/>
              </a:rPr>
              <a:t> </a:t>
            </a:r>
            <a:r>
              <a:rPr sz="1400" dirty="0">
                <a:solidFill>
                  <a:srgbClr val="585858"/>
                </a:solidFill>
                <a:latin typeface="Gill Sans MT"/>
                <a:cs typeface="Gill Sans MT"/>
              </a:rPr>
              <a:t>hemos</a:t>
            </a:r>
            <a:r>
              <a:rPr sz="1400" spc="-15" dirty="0">
                <a:solidFill>
                  <a:srgbClr val="585858"/>
                </a:solidFill>
                <a:latin typeface="Gill Sans MT"/>
                <a:cs typeface="Gill Sans MT"/>
              </a:rPr>
              <a:t> </a:t>
            </a:r>
            <a:r>
              <a:rPr sz="1400" spc="-20" dirty="0">
                <a:solidFill>
                  <a:srgbClr val="585858"/>
                </a:solidFill>
                <a:latin typeface="Gill Sans MT"/>
                <a:cs typeface="Gill Sans MT"/>
              </a:rPr>
              <a:t>construido</a:t>
            </a:r>
            <a:r>
              <a:rPr sz="1400" spc="-10" dirty="0">
                <a:solidFill>
                  <a:srgbClr val="585858"/>
                </a:solidFill>
                <a:latin typeface="Gill Sans MT"/>
                <a:cs typeface="Gill Sans MT"/>
              </a:rPr>
              <a:t> </a:t>
            </a:r>
            <a:r>
              <a:rPr sz="1400" dirty="0">
                <a:solidFill>
                  <a:srgbClr val="585858"/>
                </a:solidFill>
                <a:latin typeface="Gill Sans MT"/>
                <a:cs typeface="Gill Sans MT"/>
              </a:rPr>
              <a:t>nuestra</a:t>
            </a:r>
            <a:r>
              <a:rPr sz="1400" spc="-10" dirty="0">
                <a:solidFill>
                  <a:srgbClr val="585858"/>
                </a:solidFill>
                <a:latin typeface="Gill Sans MT"/>
                <a:cs typeface="Gill Sans MT"/>
              </a:rPr>
              <a:t> </a:t>
            </a:r>
            <a:r>
              <a:rPr sz="1400" spc="-130" dirty="0">
                <a:solidFill>
                  <a:srgbClr val="585858"/>
                </a:solidFill>
                <a:latin typeface="Gill Sans MT"/>
                <a:cs typeface="Gill Sans MT"/>
              </a:rPr>
              <a:t>TRAYECTORIA</a:t>
            </a:r>
            <a:r>
              <a:rPr sz="1400" spc="30" dirty="0">
                <a:solidFill>
                  <a:srgbClr val="585858"/>
                </a:solidFill>
                <a:latin typeface="Gill Sans MT"/>
                <a:cs typeface="Gill Sans MT"/>
              </a:rPr>
              <a:t> </a:t>
            </a:r>
            <a:r>
              <a:rPr sz="1400" dirty="0">
                <a:solidFill>
                  <a:srgbClr val="585858"/>
                </a:solidFill>
                <a:latin typeface="Gill Sans MT"/>
                <a:cs typeface="Gill Sans MT"/>
              </a:rPr>
              <a:t>DE</a:t>
            </a:r>
            <a:r>
              <a:rPr sz="1400" spc="-15" dirty="0">
                <a:solidFill>
                  <a:srgbClr val="585858"/>
                </a:solidFill>
                <a:latin typeface="Gill Sans MT"/>
                <a:cs typeface="Gill Sans MT"/>
              </a:rPr>
              <a:t> </a:t>
            </a:r>
            <a:r>
              <a:rPr sz="1400" spc="-40" dirty="0">
                <a:solidFill>
                  <a:srgbClr val="585858"/>
                </a:solidFill>
                <a:latin typeface="Gill Sans MT"/>
                <a:cs typeface="Gill Sans MT"/>
              </a:rPr>
              <a:t>VIDA, </a:t>
            </a:r>
            <a:r>
              <a:rPr sz="1400" spc="-105" dirty="0">
                <a:solidFill>
                  <a:srgbClr val="585858"/>
                </a:solidFill>
                <a:latin typeface="Gill Sans MT"/>
                <a:cs typeface="Gill Sans MT"/>
              </a:rPr>
              <a:t>por</a:t>
            </a:r>
            <a:r>
              <a:rPr sz="1400" spc="5" dirty="0">
                <a:solidFill>
                  <a:srgbClr val="585858"/>
                </a:solidFill>
                <a:latin typeface="Gill Sans MT"/>
                <a:cs typeface="Gill Sans MT"/>
              </a:rPr>
              <a:t> </a:t>
            </a:r>
            <a:r>
              <a:rPr sz="1400" spc="-30" dirty="0">
                <a:solidFill>
                  <a:srgbClr val="585858"/>
                </a:solidFill>
                <a:latin typeface="Gill Sans MT"/>
                <a:cs typeface="Gill Sans MT"/>
              </a:rPr>
              <a:t>favor</a:t>
            </a:r>
            <a:r>
              <a:rPr sz="1400" spc="-65" dirty="0">
                <a:solidFill>
                  <a:srgbClr val="585858"/>
                </a:solidFill>
                <a:latin typeface="Gill Sans MT"/>
                <a:cs typeface="Gill Sans MT"/>
              </a:rPr>
              <a:t> </a:t>
            </a:r>
            <a:r>
              <a:rPr sz="1400" dirty="0">
                <a:solidFill>
                  <a:srgbClr val="585858"/>
                </a:solidFill>
                <a:latin typeface="Gill Sans MT"/>
                <a:cs typeface="Gill Sans MT"/>
              </a:rPr>
              <a:t>a</a:t>
            </a:r>
            <a:r>
              <a:rPr sz="1400" spc="-70" dirty="0">
                <a:solidFill>
                  <a:srgbClr val="585858"/>
                </a:solidFill>
                <a:latin typeface="Gill Sans MT"/>
                <a:cs typeface="Gill Sans MT"/>
              </a:rPr>
              <a:t> </a:t>
            </a:r>
            <a:r>
              <a:rPr sz="1400" spc="-20" dirty="0">
                <a:solidFill>
                  <a:srgbClr val="585858"/>
                </a:solidFill>
                <a:latin typeface="Gill Sans MT"/>
                <a:cs typeface="Gill Sans MT"/>
              </a:rPr>
              <a:t>continuación,</a:t>
            </a:r>
            <a:r>
              <a:rPr sz="1400" spc="-30" dirty="0">
                <a:solidFill>
                  <a:srgbClr val="585858"/>
                </a:solidFill>
                <a:latin typeface="Gill Sans MT"/>
                <a:cs typeface="Gill Sans MT"/>
              </a:rPr>
              <a:t> </a:t>
            </a:r>
            <a:r>
              <a:rPr sz="1400" spc="-50" dirty="0">
                <a:solidFill>
                  <a:srgbClr val="585858"/>
                </a:solidFill>
                <a:latin typeface="Gill Sans MT"/>
                <a:cs typeface="Gill Sans MT"/>
              </a:rPr>
              <a:t>en</a:t>
            </a:r>
            <a:r>
              <a:rPr sz="1400" spc="-40" dirty="0">
                <a:solidFill>
                  <a:srgbClr val="585858"/>
                </a:solidFill>
                <a:latin typeface="Gill Sans MT"/>
                <a:cs typeface="Gill Sans MT"/>
              </a:rPr>
              <a:t> </a:t>
            </a:r>
            <a:r>
              <a:rPr sz="1400" dirty="0">
                <a:solidFill>
                  <a:srgbClr val="585858"/>
                </a:solidFill>
                <a:latin typeface="Gill Sans MT"/>
                <a:cs typeface="Gill Sans MT"/>
              </a:rPr>
              <a:t>una</a:t>
            </a:r>
            <a:r>
              <a:rPr sz="1400" spc="-40" dirty="0">
                <a:solidFill>
                  <a:srgbClr val="585858"/>
                </a:solidFill>
                <a:latin typeface="Gill Sans MT"/>
                <a:cs typeface="Gill Sans MT"/>
              </a:rPr>
              <a:t> </a:t>
            </a:r>
            <a:r>
              <a:rPr sz="1400" dirty="0">
                <a:solidFill>
                  <a:srgbClr val="585858"/>
                </a:solidFill>
                <a:latin typeface="Gill Sans MT"/>
                <a:cs typeface="Gill Sans MT"/>
              </a:rPr>
              <a:t>hoja</a:t>
            </a:r>
            <a:r>
              <a:rPr sz="1400" spc="320" dirty="0">
                <a:solidFill>
                  <a:srgbClr val="585858"/>
                </a:solidFill>
                <a:latin typeface="Gill Sans MT"/>
                <a:cs typeface="Gill Sans MT"/>
              </a:rPr>
              <a:t> </a:t>
            </a:r>
            <a:r>
              <a:rPr sz="1400" spc="-50" dirty="0">
                <a:solidFill>
                  <a:srgbClr val="585858"/>
                </a:solidFill>
                <a:latin typeface="Gill Sans MT"/>
                <a:cs typeface="Gill Sans MT"/>
              </a:rPr>
              <a:t>en</a:t>
            </a:r>
            <a:r>
              <a:rPr sz="1400" spc="-35" dirty="0">
                <a:solidFill>
                  <a:srgbClr val="585858"/>
                </a:solidFill>
                <a:latin typeface="Gill Sans MT"/>
                <a:cs typeface="Gill Sans MT"/>
              </a:rPr>
              <a:t> </a:t>
            </a:r>
            <a:r>
              <a:rPr sz="1400" spc="-20" dirty="0">
                <a:solidFill>
                  <a:srgbClr val="585858"/>
                </a:solidFill>
                <a:latin typeface="Gill Sans MT"/>
                <a:cs typeface="Gill Sans MT"/>
              </a:rPr>
              <a:t>blanco</a:t>
            </a:r>
            <a:r>
              <a:rPr sz="1400" spc="-40" dirty="0">
                <a:solidFill>
                  <a:srgbClr val="585858"/>
                </a:solidFill>
                <a:latin typeface="Gill Sans MT"/>
                <a:cs typeface="Gill Sans MT"/>
              </a:rPr>
              <a:t> </a:t>
            </a:r>
            <a:r>
              <a:rPr sz="1400" dirty="0">
                <a:solidFill>
                  <a:srgbClr val="585858"/>
                </a:solidFill>
                <a:latin typeface="Gill Sans MT"/>
                <a:cs typeface="Gill Sans MT"/>
              </a:rPr>
              <a:t>dibuja</a:t>
            </a:r>
            <a:r>
              <a:rPr sz="1400" spc="-30" dirty="0">
                <a:solidFill>
                  <a:srgbClr val="585858"/>
                </a:solidFill>
                <a:latin typeface="Gill Sans MT"/>
                <a:cs typeface="Gill Sans MT"/>
              </a:rPr>
              <a:t> </a:t>
            </a:r>
            <a:r>
              <a:rPr sz="1400" spc="-25" dirty="0">
                <a:solidFill>
                  <a:srgbClr val="585858"/>
                </a:solidFill>
                <a:latin typeface="Gill Sans MT"/>
                <a:cs typeface="Gill Sans MT"/>
              </a:rPr>
              <a:t>una </a:t>
            </a:r>
            <a:r>
              <a:rPr sz="1400" dirty="0">
                <a:solidFill>
                  <a:srgbClr val="585858"/>
                </a:solidFill>
                <a:latin typeface="Gill Sans MT"/>
                <a:cs typeface="Gill Sans MT"/>
              </a:rPr>
              <a:t>casa</a:t>
            </a:r>
            <a:r>
              <a:rPr sz="1400" spc="-114" dirty="0">
                <a:solidFill>
                  <a:srgbClr val="585858"/>
                </a:solidFill>
                <a:latin typeface="Gill Sans MT"/>
                <a:cs typeface="Gill Sans MT"/>
              </a:rPr>
              <a:t> </a:t>
            </a:r>
            <a:r>
              <a:rPr sz="1400" spc="-25" dirty="0">
                <a:solidFill>
                  <a:srgbClr val="585858"/>
                </a:solidFill>
                <a:latin typeface="Gill Sans MT"/>
                <a:cs typeface="Gill Sans MT"/>
              </a:rPr>
              <a:t>y</a:t>
            </a:r>
            <a:r>
              <a:rPr sz="1400" spc="-110" dirty="0">
                <a:solidFill>
                  <a:srgbClr val="585858"/>
                </a:solidFill>
                <a:latin typeface="Gill Sans MT"/>
                <a:cs typeface="Gill Sans MT"/>
              </a:rPr>
              <a:t> </a:t>
            </a:r>
            <a:r>
              <a:rPr sz="1400" spc="-20" dirty="0">
                <a:solidFill>
                  <a:srgbClr val="585858"/>
                </a:solidFill>
                <a:latin typeface="Gill Sans MT"/>
                <a:cs typeface="Gill Sans MT"/>
              </a:rPr>
              <a:t>mientras</a:t>
            </a:r>
            <a:r>
              <a:rPr sz="1400" spc="-85" dirty="0">
                <a:solidFill>
                  <a:srgbClr val="585858"/>
                </a:solidFill>
                <a:latin typeface="Gill Sans MT"/>
                <a:cs typeface="Gill Sans MT"/>
              </a:rPr>
              <a:t> </a:t>
            </a:r>
            <a:r>
              <a:rPr sz="1400" dirty="0">
                <a:solidFill>
                  <a:srgbClr val="585858"/>
                </a:solidFill>
                <a:latin typeface="Gill Sans MT"/>
                <a:cs typeface="Gill Sans MT"/>
              </a:rPr>
              <a:t>la</a:t>
            </a:r>
            <a:r>
              <a:rPr sz="1400" spc="-105" dirty="0">
                <a:solidFill>
                  <a:srgbClr val="585858"/>
                </a:solidFill>
                <a:latin typeface="Gill Sans MT"/>
                <a:cs typeface="Gill Sans MT"/>
              </a:rPr>
              <a:t> </a:t>
            </a:r>
            <a:r>
              <a:rPr sz="1400" dirty="0">
                <a:solidFill>
                  <a:srgbClr val="585858"/>
                </a:solidFill>
                <a:latin typeface="Gill Sans MT"/>
                <a:cs typeface="Gill Sans MT"/>
              </a:rPr>
              <a:t>dibujas,</a:t>
            </a:r>
            <a:r>
              <a:rPr sz="1400" spc="-105" dirty="0">
                <a:solidFill>
                  <a:srgbClr val="585858"/>
                </a:solidFill>
                <a:latin typeface="Gill Sans MT"/>
                <a:cs typeface="Gill Sans MT"/>
              </a:rPr>
              <a:t> </a:t>
            </a:r>
            <a:r>
              <a:rPr sz="1400" dirty="0">
                <a:solidFill>
                  <a:srgbClr val="585858"/>
                </a:solidFill>
                <a:latin typeface="Gill Sans MT"/>
                <a:cs typeface="Gill Sans MT"/>
              </a:rPr>
              <a:t>sigue</a:t>
            </a:r>
            <a:r>
              <a:rPr sz="1400" spc="-95" dirty="0">
                <a:solidFill>
                  <a:srgbClr val="585858"/>
                </a:solidFill>
                <a:latin typeface="Gill Sans MT"/>
                <a:cs typeface="Gill Sans MT"/>
              </a:rPr>
              <a:t> </a:t>
            </a:r>
            <a:r>
              <a:rPr sz="1400" dirty="0">
                <a:solidFill>
                  <a:srgbClr val="585858"/>
                </a:solidFill>
                <a:latin typeface="Gill Sans MT"/>
                <a:cs typeface="Gill Sans MT"/>
              </a:rPr>
              <a:t>la</a:t>
            </a:r>
            <a:r>
              <a:rPr sz="1400" spc="-105" dirty="0">
                <a:solidFill>
                  <a:srgbClr val="585858"/>
                </a:solidFill>
                <a:latin typeface="Gill Sans MT"/>
                <a:cs typeface="Gill Sans MT"/>
              </a:rPr>
              <a:t> </a:t>
            </a:r>
            <a:r>
              <a:rPr sz="1400" dirty="0">
                <a:solidFill>
                  <a:srgbClr val="585858"/>
                </a:solidFill>
                <a:latin typeface="Gill Sans MT"/>
                <a:cs typeface="Gill Sans MT"/>
              </a:rPr>
              <a:t>siguiente</a:t>
            </a:r>
            <a:r>
              <a:rPr sz="1400" spc="-80" dirty="0">
                <a:solidFill>
                  <a:srgbClr val="585858"/>
                </a:solidFill>
                <a:latin typeface="Gill Sans MT"/>
                <a:cs typeface="Gill Sans MT"/>
              </a:rPr>
              <a:t> </a:t>
            </a:r>
            <a:r>
              <a:rPr sz="1400" spc="-10" dirty="0">
                <a:solidFill>
                  <a:srgbClr val="585858"/>
                </a:solidFill>
                <a:latin typeface="Gill Sans MT"/>
                <a:cs typeface="Gill Sans MT"/>
              </a:rPr>
              <a:t>instrucción:</a:t>
            </a:r>
            <a:endParaRPr sz="1400">
              <a:latin typeface="Gill Sans MT"/>
              <a:cs typeface="Gill Sans MT"/>
            </a:endParaRPr>
          </a:p>
        </p:txBody>
      </p:sp>
      <p:grpSp>
        <p:nvGrpSpPr>
          <p:cNvPr id="7" name="object 7"/>
          <p:cNvGrpSpPr/>
          <p:nvPr/>
        </p:nvGrpSpPr>
        <p:grpSpPr>
          <a:xfrm>
            <a:off x="7722869" y="1089659"/>
            <a:ext cx="3868674" cy="5481829"/>
            <a:chOff x="7722869" y="1089659"/>
            <a:chExt cx="3868674" cy="5481829"/>
          </a:xfrm>
        </p:grpSpPr>
        <p:pic>
          <p:nvPicPr>
            <p:cNvPr id="8" name="object 8"/>
            <p:cNvPicPr/>
            <p:nvPr/>
          </p:nvPicPr>
          <p:blipFill>
            <a:blip r:embed="rId4" cstate="print"/>
            <a:stretch>
              <a:fillRect/>
            </a:stretch>
          </p:blipFill>
          <p:spPr>
            <a:xfrm>
              <a:off x="7722869" y="3844290"/>
              <a:ext cx="3868674" cy="2727198"/>
            </a:xfrm>
            <a:prstGeom prst="rect">
              <a:avLst/>
            </a:prstGeom>
          </p:spPr>
        </p:pic>
        <p:pic>
          <p:nvPicPr>
            <p:cNvPr id="10" name="object 10"/>
            <p:cNvPicPr/>
            <p:nvPr/>
          </p:nvPicPr>
          <p:blipFill>
            <a:blip r:embed="rId5" cstate="print"/>
            <a:stretch>
              <a:fillRect/>
            </a:stretch>
          </p:blipFill>
          <p:spPr>
            <a:xfrm>
              <a:off x="7908797" y="1089659"/>
              <a:ext cx="3041142" cy="601218"/>
            </a:xfrm>
            <a:prstGeom prst="rect">
              <a:avLst/>
            </a:prstGeom>
          </p:spPr>
        </p:pic>
      </p:grpSp>
    </p:spTree>
    <p:extLst>
      <p:ext uri="{BB962C8B-B14F-4D97-AF65-F5344CB8AC3E}">
        <p14:creationId xmlns:p14="http://schemas.microsoft.com/office/powerpoint/2010/main" val="3307760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57800" y="2209800"/>
            <a:ext cx="6753617" cy="4464140"/>
          </a:xfrm>
          <a:prstGeom prst="rect">
            <a:avLst/>
          </a:prstGeom>
        </p:spPr>
      </p:pic>
      <p:sp>
        <p:nvSpPr>
          <p:cNvPr id="3" name="object 3"/>
          <p:cNvSpPr txBox="1">
            <a:spLocks noGrp="1"/>
          </p:cNvSpPr>
          <p:nvPr>
            <p:ph type="title"/>
          </p:nvPr>
        </p:nvSpPr>
        <p:spPr>
          <a:xfrm>
            <a:off x="354584" y="535178"/>
            <a:ext cx="3717925" cy="848360"/>
          </a:xfrm>
          <a:prstGeom prst="rect">
            <a:avLst/>
          </a:prstGeom>
        </p:spPr>
        <p:txBody>
          <a:bodyPr vert="horz" wrap="square" lIns="0" tIns="12700" rIns="0" bIns="0" rtlCol="0">
            <a:spAutoFit/>
          </a:bodyPr>
          <a:lstStyle/>
          <a:p>
            <a:pPr marL="12700">
              <a:lnSpc>
                <a:spcPct val="100000"/>
              </a:lnSpc>
              <a:spcBef>
                <a:spcPts val="100"/>
              </a:spcBef>
            </a:pPr>
            <a:r>
              <a:rPr sz="5400" i="1" spc="-575" dirty="0">
                <a:solidFill>
                  <a:srgbClr val="006FC0"/>
                </a:solidFill>
                <a:latin typeface="Arial Narrow"/>
                <a:cs typeface="Arial Narrow"/>
              </a:rPr>
              <a:t>Cerebro</a:t>
            </a:r>
            <a:r>
              <a:rPr sz="5400" i="1" spc="-125" dirty="0">
                <a:solidFill>
                  <a:srgbClr val="006FC0"/>
                </a:solidFill>
                <a:latin typeface="Arial Narrow"/>
                <a:cs typeface="Arial Narrow"/>
              </a:rPr>
              <a:t> </a:t>
            </a:r>
            <a:r>
              <a:rPr sz="5400" i="1" spc="-484" dirty="0">
                <a:solidFill>
                  <a:srgbClr val="006FC0"/>
                </a:solidFill>
                <a:latin typeface="Arial Narrow"/>
                <a:cs typeface="Arial Narrow"/>
              </a:rPr>
              <a:t>emocional</a:t>
            </a:r>
            <a:endParaRPr sz="5400">
              <a:latin typeface="Arial Narrow"/>
              <a:cs typeface="Arial Narrow"/>
            </a:endParaRPr>
          </a:p>
        </p:txBody>
      </p:sp>
      <p:sp>
        <p:nvSpPr>
          <p:cNvPr id="4" name="object 4"/>
          <p:cNvSpPr txBox="1"/>
          <p:nvPr/>
        </p:nvSpPr>
        <p:spPr>
          <a:xfrm>
            <a:off x="459231" y="378206"/>
            <a:ext cx="1562735" cy="269875"/>
          </a:xfrm>
          <a:prstGeom prst="rect">
            <a:avLst/>
          </a:prstGeom>
        </p:spPr>
        <p:txBody>
          <a:bodyPr vert="horz" wrap="square" lIns="0" tIns="13335" rIns="0" bIns="0" rtlCol="0">
            <a:spAutoFit/>
          </a:bodyPr>
          <a:lstStyle/>
          <a:p>
            <a:pPr marL="12700">
              <a:lnSpc>
                <a:spcPct val="100000"/>
              </a:lnSpc>
              <a:spcBef>
                <a:spcPts val="105"/>
              </a:spcBef>
            </a:pPr>
            <a:r>
              <a:rPr sz="1600" spc="-75" dirty="0">
                <a:solidFill>
                  <a:srgbClr val="001F5F"/>
                </a:solidFill>
                <a:latin typeface="Gill Sans MT"/>
                <a:cs typeface="Gill Sans MT"/>
              </a:rPr>
              <a:t>2.3</a:t>
            </a:r>
            <a:r>
              <a:rPr sz="1600" spc="-160" dirty="0">
                <a:solidFill>
                  <a:srgbClr val="001F5F"/>
                </a:solidFill>
                <a:latin typeface="Gill Sans MT"/>
                <a:cs typeface="Gill Sans MT"/>
              </a:rPr>
              <a:t> </a:t>
            </a:r>
            <a:r>
              <a:rPr sz="1600" spc="-135" dirty="0">
                <a:solidFill>
                  <a:srgbClr val="001F5F"/>
                </a:solidFill>
                <a:latin typeface="Gill Sans MT"/>
                <a:cs typeface="Gill Sans MT"/>
              </a:rPr>
              <a:t>ANATOMÍA</a:t>
            </a:r>
            <a:r>
              <a:rPr sz="1600" spc="-180" dirty="0">
                <a:solidFill>
                  <a:srgbClr val="001F5F"/>
                </a:solidFill>
                <a:latin typeface="Gill Sans MT"/>
                <a:cs typeface="Gill Sans MT"/>
              </a:rPr>
              <a:t> </a:t>
            </a:r>
            <a:r>
              <a:rPr sz="1600" spc="-80" dirty="0">
                <a:solidFill>
                  <a:srgbClr val="001F5F"/>
                </a:solidFill>
                <a:latin typeface="Gill Sans MT"/>
                <a:cs typeface="Gill Sans MT"/>
              </a:rPr>
              <a:t>DEL</a:t>
            </a:r>
            <a:endParaRPr sz="1600">
              <a:latin typeface="Gill Sans MT"/>
              <a:cs typeface="Gill Sans MT"/>
            </a:endParaRPr>
          </a:p>
        </p:txBody>
      </p:sp>
      <p:sp>
        <p:nvSpPr>
          <p:cNvPr id="5" name="object 5"/>
          <p:cNvSpPr/>
          <p:nvPr/>
        </p:nvSpPr>
        <p:spPr>
          <a:xfrm>
            <a:off x="0" y="690244"/>
            <a:ext cx="2451100" cy="6350"/>
          </a:xfrm>
          <a:custGeom>
            <a:avLst/>
            <a:gdLst/>
            <a:ahLst/>
            <a:cxnLst/>
            <a:rect l="l" t="t" r="r" b="b"/>
            <a:pathLst>
              <a:path w="2451100" h="6350">
                <a:moveTo>
                  <a:pt x="2451100" y="0"/>
                </a:moveTo>
                <a:lnTo>
                  <a:pt x="0" y="0"/>
                </a:lnTo>
                <a:lnTo>
                  <a:pt x="0" y="6350"/>
                </a:lnTo>
                <a:lnTo>
                  <a:pt x="2451100" y="6350"/>
                </a:lnTo>
                <a:lnTo>
                  <a:pt x="2451100" y="0"/>
                </a:lnTo>
                <a:close/>
              </a:path>
            </a:pathLst>
          </a:custGeom>
          <a:solidFill>
            <a:srgbClr val="BE9000"/>
          </a:solidFill>
        </p:spPr>
        <p:txBody>
          <a:bodyPr wrap="square" lIns="0" tIns="0" rIns="0" bIns="0" rtlCol="0"/>
          <a:lstStyle/>
          <a:p>
            <a:endParaRPr/>
          </a:p>
        </p:txBody>
      </p:sp>
      <p:pic>
        <p:nvPicPr>
          <p:cNvPr id="7" name="object 7"/>
          <p:cNvPicPr/>
          <p:nvPr/>
        </p:nvPicPr>
        <p:blipFill>
          <a:blip r:embed="rId3" cstate="print"/>
          <a:stretch>
            <a:fillRect/>
          </a:stretch>
        </p:blipFill>
        <p:spPr>
          <a:xfrm>
            <a:off x="8849106" y="234695"/>
            <a:ext cx="3040379" cy="601217"/>
          </a:xfrm>
          <a:prstGeom prst="rect">
            <a:avLst/>
          </a:prstGeom>
        </p:spPr>
      </p:pic>
      <p:sp>
        <p:nvSpPr>
          <p:cNvPr id="6" name="Rectángulo 5"/>
          <p:cNvSpPr/>
          <p:nvPr/>
        </p:nvSpPr>
        <p:spPr>
          <a:xfrm>
            <a:off x="364808" y="1383538"/>
            <a:ext cx="11141392" cy="646331"/>
          </a:xfrm>
          <a:prstGeom prst="rect">
            <a:avLst/>
          </a:prstGeom>
        </p:spPr>
        <p:txBody>
          <a:bodyPr wrap="square">
            <a:spAutoFit/>
          </a:bodyPr>
          <a:lstStyle/>
          <a:p>
            <a:r>
              <a:rPr lang="es-ES" dirty="0" smtClean="0"/>
              <a:t>El sistema límbico, comúnmente conocido como cerebro emocional, tiene un papel fundamental en la aparición de los estados emocionales. Tiene varias zonas:</a:t>
            </a:r>
            <a:endParaRPr lang="en-US" dirty="0"/>
          </a:p>
        </p:txBody>
      </p:sp>
      <p:sp>
        <p:nvSpPr>
          <p:cNvPr id="8" name="Rectángulo 7"/>
          <p:cNvSpPr/>
          <p:nvPr/>
        </p:nvSpPr>
        <p:spPr>
          <a:xfrm>
            <a:off x="152400" y="2549044"/>
            <a:ext cx="4933696" cy="3785652"/>
          </a:xfrm>
          <a:prstGeom prst="rect">
            <a:avLst/>
          </a:prstGeom>
        </p:spPr>
        <p:txBody>
          <a:bodyPr wrap="square">
            <a:spAutoFit/>
          </a:bodyPr>
          <a:lstStyle/>
          <a:p>
            <a:pPr marL="285750" indent="-285750">
              <a:buFont typeface="Wingdings" panose="05000000000000000000" pitchFamily="2" charset="2"/>
              <a:buChar char="q"/>
            </a:pPr>
            <a:r>
              <a:rPr lang="es-SV" sz="20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amígdala</a:t>
            </a:r>
            <a:r>
              <a:rPr lang="es-SV" sz="2000" dirty="0" smtClean="0">
                <a:effectLst/>
                <a:latin typeface="Calibri" panose="020F0502020204030204" pitchFamily="34" charset="0"/>
                <a:ea typeface="Calibri" panose="020F0502020204030204" pitchFamily="34" charset="0"/>
                <a:cs typeface="Times New Roman" panose="02020603050405020304" pitchFamily="18" charset="0"/>
              </a:rPr>
              <a:t>: está relacionada con la respuesta emocional aprendida por lo que es una de las zonas involucradas en el aprendizaje emocional. La amígdala es el principal núcleo cerebral relacionado e implicado en las respuestas de miedo, tanto innatas como aprendidas</a:t>
            </a:r>
          </a:p>
          <a:p>
            <a:pPr marL="285750" indent="-285750">
              <a:buFont typeface="Wingdings" panose="05000000000000000000" pitchFamily="2" charset="2"/>
              <a:buChar char="q"/>
            </a:pPr>
            <a:r>
              <a:rPr lang="es-ES" sz="20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El </a:t>
            </a:r>
            <a:r>
              <a:rPr lang="es-ES" sz="20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hipocampo: </a:t>
            </a:r>
            <a:r>
              <a:rPr lang="es-ES" sz="2000" dirty="0">
                <a:latin typeface="Calibri" panose="020F0502020204030204" pitchFamily="34" charset="0"/>
                <a:ea typeface="Calibri" panose="020F0502020204030204" pitchFamily="34" charset="0"/>
                <a:cs typeface="Times New Roman" panose="02020603050405020304" pitchFamily="18" charset="0"/>
              </a:rPr>
              <a:t>está implicado en procesos mentales relacionados con la memoria, tanto en la memorización de experiencias e informaciones abstractas como en la recuperación de recuerdos.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7210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62600" y="2438400"/>
            <a:ext cx="6677417" cy="4254978"/>
          </a:xfrm>
          <a:prstGeom prst="rect">
            <a:avLst/>
          </a:prstGeom>
        </p:spPr>
      </p:pic>
      <p:sp>
        <p:nvSpPr>
          <p:cNvPr id="3" name="object 3"/>
          <p:cNvSpPr txBox="1">
            <a:spLocks noGrp="1"/>
          </p:cNvSpPr>
          <p:nvPr>
            <p:ph type="title"/>
          </p:nvPr>
        </p:nvSpPr>
        <p:spPr>
          <a:xfrm>
            <a:off x="354584" y="535178"/>
            <a:ext cx="3717925" cy="848360"/>
          </a:xfrm>
          <a:prstGeom prst="rect">
            <a:avLst/>
          </a:prstGeom>
        </p:spPr>
        <p:txBody>
          <a:bodyPr vert="horz" wrap="square" lIns="0" tIns="12700" rIns="0" bIns="0" rtlCol="0">
            <a:spAutoFit/>
          </a:bodyPr>
          <a:lstStyle/>
          <a:p>
            <a:pPr marL="12700">
              <a:lnSpc>
                <a:spcPct val="100000"/>
              </a:lnSpc>
              <a:spcBef>
                <a:spcPts val="100"/>
              </a:spcBef>
            </a:pPr>
            <a:r>
              <a:rPr sz="5400" i="1" spc="-575" dirty="0">
                <a:solidFill>
                  <a:srgbClr val="006FC0"/>
                </a:solidFill>
                <a:latin typeface="Arial Narrow"/>
                <a:cs typeface="Arial Narrow"/>
              </a:rPr>
              <a:t>Cerebro</a:t>
            </a:r>
            <a:r>
              <a:rPr sz="5400" i="1" spc="-125" dirty="0">
                <a:solidFill>
                  <a:srgbClr val="006FC0"/>
                </a:solidFill>
                <a:latin typeface="Arial Narrow"/>
                <a:cs typeface="Arial Narrow"/>
              </a:rPr>
              <a:t> </a:t>
            </a:r>
            <a:r>
              <a:rPr sz="5400" i="1" spc="-484" dirty="0">
                <a:solidFill>
                  <a:srgbClr val="006FC0"/>
                </a:solidFill>
                <a:latin typeface="Arial Narrow"/>
                <a:cs typeface="Arial Narrow"/>
              </a:rPr>
              <a:t>emocional</a:t>
            </a:r>
            <a:endParaRPr sz="5400">
              <a:latin typeface="Arial Narrow"/>
              <a:cs typeface="Arial Narrow"/>
            </a:endParaRPr>
          </a:p>
        </p:txBody>
      </p:sp>
      <p:sp>
        <p:nvSpPr>
          <p:cNvPr id="4" name="object 4"/>
          <p:cNvSpPr txBox="1"/>
          <p:nvPr/>
        </p:nvSpPr>
        <p:spPr>
          <a:xfrm>
            <a:off x="459231" y="378206"/>
            <a:ext cx="1562735" cy="269875"/>
          </a:xfrm>
          <a:prstGeom prst="rect">
            <a:avLst/>
          </a:prstGeom>
        </p:spPr>
        <p:txBody>
          <a:bodyPr vert="horz" wrap="square" lIns="0" tIns="13335" rIns="0" bIns="0" rtlCol="0">
            <a:spAutoFit/>
          </a:bodyPr>
          <a:lstStyle/>
          <a:p>
            <a:pPr marL="12700">
              <a:lnSpc>
                <a:spcPct val="100000"/>
              </a:lnSpc>
              <a:spcBef>
                <a:spcPts val="105"/>
              </a:spcBef>
            </a:pPr>
            <a:r>
              <a:rPr sz="1600" spc="-75" dirty="0">
                <a:solidFill>
                  <a:srgbClr val="001F5F"/>
                </a:solidFill>
                <a:latin typeface="Gill Sans MT"/>
                <a:cs typeface="Gill Sans MT"/>
              </a:rPr>
              <a:t>2.3</a:t>
            </a:r>
            <a:r>
              <a:rPr sz="1600" spc="-160" dirty="0">
                <a:solidFill>
                  <a:srgbClr val="001F5F"/>
                </a:solidFill>
                <a:latin typeface="Gill Sans MT"/>
                <a:cs typeface="Gill Sans MT"/>
              </a:rPr>
              <a:t> </a:t>
            </a:r>
            <a:r>
              <a:rPr sz="1600" spc="-135" dirty="0">
                <a:solidFill>
                  <a:srgbClr val="001F5F"/>
                </a:solidFill>
                <a:latin typeface="Gill Sans MT"/>
                <a:cs typeface="Gill Sans MT"/>
              </a:rPr>
              <a:t>ANATOMÍA</a:t>
            </a:r>
            <a:r>
              <a:rPr sz="1600" spc="-180" dirty="0">
                <a:solidFill>
                  <a:srgbClr val="001F5F"/>
                </a:solidFill>
                <a:latin typeface="Gill Sans MT"/>
                <a:cs typeface="Gill Sans MT"/>
              </a:rPr>
              <a:t> </a:t>
            </a:r>
            <a:r>
              <a:rPr sz="1600" spc="-80" dirty="0">
                <a:solidFill>
                  <a:srgbClr val="001F5F"/>
                </a:solidFill>
                <a:latin typeface="Gill Sans MT"/>
                <a:cs typeface="Gill Sans MT"/>
              </a:rPr>
              <a:t>DEL</a:t>
            </a:r>
            <a:endParaRPr sz="1600">
              <a:latin typeface="Gill Sans MT"/>
              <a:cs typeface="Gill Sans MT"/>
            </a:endParaRPr>
          </a:p>
        </p:txBody>
      </p:sp>
      <p:sp>
        <p:nvSpPr>
          <p:cNvPr id="5" name="object 5"/>
          <p:cNvSpPr/>
          <p:nvPr/>
        </p:nvSpPr>
        <p:spPr>
          <a:xfrm>
            <a:off x="0" y="690244"/>
            <a:ext cx="2451100" cy="6350"/>
          </a:xfrm>
          <a:custGeom>
            <a:avLst/>
            <a:gdLst/>
            <a:ahLst/>
            <a:cxnLst/>
            <a:rect l="l" t="t" r="r" b="b"/>
            <a:pathLst>
              <a:path w="2451100" h="6350">
                <a:moveTo>
                  <a:pt x="2451100" y="0"/>
                </a:moveTo>
                <a:lnTo>
                  <a:pt x="0" y="0"/>
                </a:lnTo>
                <a:lnTo>
                  <a:pt x="0" y="6350"/>
                </a:lnTo>
                <a:lnTo>
                  <a:pt x="2451100" y="6350"/>
                </a:lnTo>
                <a:lnTo>
                  <a:pt x="2451100" y="0"/>
                </a:lnTo>
                <a:close/>
              </a:path>
            </a:pathLst>
          </a:custGeom>
          <a:solidFill>
            <a:srgbClr val="BE9000"/>
          </a:solidFill>
        </p:spPr>
        <p:txBody>
          <a:bodyPr wrap="square" lIns="0" tIns="0" rIns="0" bIns="0" rtlCol="0"/>
          <a:lstStyle/>
          <a:p>
            <a:endParaRPr/>
          </a:p>
        </p:txBody>
      </p:sp>
      <p:pic>
        <p:nvPicPr>
          <p:cNvPr id="7" name="object 7"/>
          <p:cNvPicPr/>
          <p:nvPr/>
        </p:nvPicPr>
        <p:blipFill>
          <a:blip r:embed="rId3" cstate="print"/>
          <a:stretch>
            <a:fillRect/>
          </a:stretch>
        </p:blipFill>
        <p:spPr>
          <a:xfrm>
            <a:off x="8849106" y="234695"/>
            <a:ext cx="3040379" cy="601217"/>
          </a:xfrm>
          <a:prstGeom prst="rect">
            <a:avLst/>
          </a:prstGeom>
        </p:spPr>
      </p:pic>
      <p:sp>
        <p:nvSpPr>
          <p:cNvPr id="6" name="Rectángulo 5"/>
          <p:cNvSpPr/>
          <p:nvPr/>
        </p:nvSpPr>
        <p:spPr>
          <a:xfrm>
            <a:off x="364808" y="1383538"/>
            <a:ext cx="11141392" cy="646331"/>
          </a:xfrm>
          <a:prstGeom prst="rect">
            <a:avLst/>
          </a:prstGeom>
        </p:spPr>
        <p:txBody>
          <a:bodyPr wrap="square">
            <a:spAutoFit/>
          </a:bodyPr>
          <a:lstStyle/>
          <a:p>
            <a:r>
              <a:rPr lang="es-ES" dirty="0" smtClean="0"/>
              <a:t>El sistema límbico, comúnmente conocido como cerebro emocional, tiene un papel fundamental en la aparición de los estados emocionales. Tiene varias zonas:</a:t>
            </a:r>
            <a:endParaRPr lang="en-US" dirty="0"/>
          </a:p>
        </p:txBody>
      </p:sp>
      <p:sp>
        <p:nvSpPr>
          <p:cNvPr id="8" name="Rectángulo 7"/>
          <p:cNvSpPr/>
          <p:nvPr/>
        </p:nvSpPr>
        <p:spPr>
          <a:xfrm>
            <a:off x="171704" y="2151302"/>
            <a:ext cx="5162296" cy="4401205"/>
          </a:xfrm>
          <a:prstGeom prst="rect">
            <a:avLst/>
          </a:prstGeom>
        </p:spPr>
        <p:txBody>
          <a:bodyPr wrap="square">
            <a:spAutoFit/>
          </a:bodyPr>
          <a:lstStyle/>
          <a:p>
            <a:pPr marL="285750" indent="-285750">
              <a:buFont typeface="Wingdings" panose="05000000000000000000" pitchFamily="2" charset="2"/>
              <a:buChar char="q"/>
            </a:pPr>
            <a:r>
              <a:rPr lang="es-SV" sz="20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corteza prefrontal</a:t>
            </a:r>
            <a:r>
              <a:rPr lang="es-SV" sz="20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2000" dirty="0" smtClean="0">
                <a:effectLst/>
                <a:latin typeface="Calibri" panose="020F0502020204030204" pitchFamily="34" charset="0"/>
                <a:ea typeface="Calibri" panose="020F0502020204030204" pitchFamily="34" charset="0"/>
                <a:cs typeface="Times New Roman" panose="02020603050405020304" pitchFamily="18" charset="0"/>
              </a:rPr>
              <a:t>son las principales encargadas de organizar el comportamiento y la toma de decisiones. Estas estructuras se encargan del control de la regulación emocional, la comprensión de situaciones complejas y el comportamiento social adaptativo. Se divide en hemisferio derecho y hemisferio izquierdo.</a:t>
            </a:r>
          </a:p>
          <a:p>
            <a:pPr marL="285750" indent="-285750">
              <a:buFont typeface="Wingdings" panose="05000000000000000000" pitchFamily="2" charset="2"/>
              <a:buChar char="q"/>
            </a:pPr>
            <a:r>
              <a:rPr lang="es-ES" sz="20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La corteza </a:t>
            </a:r>
            <a:r>
              <a:rPr lang="es-ES" sz="2000" b="1"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orbitofrontal</a:t>
            </a:r>
            <a:r>
              <a:rPr lang="es-ES" sz="2000" b="1"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s-ES" sz="2000" dirty="0" smtClean="0">
                <a:latin typeface="Calibri" panose="020F0502020204030204" pitchFamily="34" charset="0"/>
                <a:ea typeface="Calibri" panose="020F0502020204030204" pitchFamily="34" charset="0"/>
                <a:cs typeface="Times New Roman" panose="02020603050405020304" pitchFamily="18" charset="0"/>
              </a:rPr>
              <a:t>sirve de cauce de las órdenes emocionales hacia otras zonas del lóbulo frontal encargadas de la planificación y creación de estrategias. Tiene especial importancia en el control de los impulsos irracionales. </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2246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159D"/>
          </a:solidFill>
        </p:spPr>
        <p:txBody>
          <a:bodyPr wrap="square" lIns="0" tIns="0" rIns="0" bIns="0" rtlCol="0"/>
          <a:lstStyle/>
          <a:p>
            <a:endParaRPr/>
          </a:p>
        </p:txBody>
      </p:sp>
      <p:pic>
        <p:nvPicPr>
          <p:cNvPr id="3" name="object 3"/>
          <p:cNvPicPr/>
          <p:nvPr/>
        </p:nvPicPr>
        <p:blipFill>
          <a:blip r:embed="rId2" cstate="print"/>
          <a:stretch>
            <a:fillRect/>
          </a:stretch>
        </p:blipFill>
        <p:spPr>
          <a:xfrm>
            <a:off x="2667000" y="0"/>
            <a:ext cx="6858000" cy="6857997"/>
          </a:xfrm>
          <a:prstGeom prst="rect">
            <a:avLst/>
          </a:prstGeom>
        </p:spPr>
      </p:pic>
      <p:grpSp>
        <p:nvGrpSpPr>
          <p:cNvPr id="6" name="Grupo 5"/>
          <p:cNvGrpSpPr/>
          <p:nvPr/>
        </p:nvGrpSpPr>
        <p:grpSpPr>
          <a:xfrm>
            <a:off x="15240" y="1066800"/>
            <a:ext cx="3078480" cy="609600"/>
            <a:chOff x="0" y="609600"/>
            <a:chExt cx="3078480" cy="609600"/>
          </a:xfrm>
        </p:grpSpPr>
        <p:sp>
          <p:nvSpPr>
            <p:cNvPr id="5" name="Rectángulo 4"/>
            <p:cNvSpPr/>
            <p:nvPr/>
          </p:nvSpPr>
          <p:spPr>
            <a:xfrm>
              <a:off x="30480" y="609600"/>
              <a:ext cx="3048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7"/>
            <p:cNvPicPr/>
            <p:nvPr/>
          </p:nvPicPr>
          <p:blipFill>
            <a:blip r:embed="rId3" cstate="print"/>
            <a:stretch>
              <a:fillRect/>
            </a:stretch>
          </p:blipFill>
          <p:spPr>
            <a:xfrm>
              <a:off x="0" y="617983"/>
              <a:ext cx="3040379" cy="601217"/>
            </a:xfrm>
            <a:prstGeom prst="rect">
              <a:avLst/>
            </a:prstGeom>
          </p:spPr>
        </p:pic>
      </p:grpSp>
    </p:spTree>
    <p:extLst>
      <p:ext uri="{BB962C8B-B14F-4D97-AF65-F5344CB8AC3E}">
        <p14:creationId xmlns:p14="http://schemas.microsoft.com/office/powerpoint/2010/main" val="26254997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D159D"/>
          </a:solidFill>
        </p:spPr>
        <p:txBody>
          <a:bodyPr wrap="square" lIns="0" tIns="0" rIns="0" bIns="0" rtlCol="0"/>
          <a:lstStyle/>
          <a:p>
            <a:endParaRPr/>
          </a:p>
        </p:txBody>
      </p:sp>
      <p:pic>
        <p:nvPicPr>
          <p:cNvPr id="3" name="object 3"/>
          <p:cNvPicPr/>
          <p:nvPr/>
        </p:nvPicPr>
        <p:blipFill>
          <a:blip r:embed="rId2" cstate="print"/>
          <a:stretch>
            <a:fillRect/>
          </a:stretch>
        </p:blipFill>
        <p:spPr>
          <a:xfrm>
            <a:off x="5997702" y="1843275"/>
            <a:ext cx="6194298" cy="5014721"/>
          </a:xfrm>
          <a:prstGeom prst="rect">
            <a:avLst/>
          </a:prstGeom>
        </p:spPr>
      </p:pic>
      <p:pic>
        <p:nvPicPr>
          <p:cNvPr id="4" name="object 4"/>
          <p:cNvPicPr/>
          <p:nvPr/>
        </p:nvPicPr>
        <p:blipFill>
          <a:blip r:embed="rId3" cstate="print"/>
          <a:stretch>
            <a:fillRect/>
          </a:stretch>
        </p:blipFill>
        <p:spPr>
          <a:xfrm>
            <a:off x="313423" y="2374900"/>
            <a:ext cx="4721733" cy="3568700"/>
          </a:xfrm>
          <a:prstGeom prst="rect">
            <a:avLst/>
          </a:prstGeom>
        </p:spPr>
      </p:pic>
      <p:pic>
        <p:nvPicPr>
          <p:cNvPr id="5" name="object 5"/>
          <p:cNvPicPr/>
          <p:nvPr/>
        </p:nvPicPr>
        <p:blipFill>
          <a:blip r:embed="rId4" cstate="print"/>
          <a:stretch>
            <a:fillRect/>
          </a:stretch>
        </p:blipFill>
        <p:spPr>
          <a:xfrm>
            <a:off x="4005834" y="144779"/>
            <a:ext cx="5181600" cy="1313688"/>
          </a:xfrm>
          <a:prstGeom prst="rect">
            <a:avLst/>
          </a:prstGeom>
        </p:spPr>
      </p:pic>
      <p:sp>
        <p:nvSpPr>
          <p:cNvPr id="9" name="Rectángulo 8"/>
          <p:cNvSpPr/>
          <p:nvPr/>
        </p:nvSpPr>
        <p:spPr>
          <a:xfrm>
            <a:off x="76200" y="1075183"/>
            <a:ext cx="2895600" cy="601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bject 7"/>
          <p:cNvPicPr/>
          <p:nvPr/>
        </p:nvPicPr>
        <p:blipFill>
          <a:blip r:embed="rId5" cstate="print"/>
          <a:stretch>
            <a:fillRect/>
          </a:stretch>
        </p:blipFill>
        <p:spPr>
          <a:xfrm>
            <a:off x="15240" y="1075183"/>
            <a:ext cx="3040379" cy="601217"/>
          </a:xfrm>
          <a:prstGeom prst="rect">
            <a:avLst/>
          </a:prstGeom>
        </p:spPr>
      </p:pic>
    </p:spTree>
    <p:extLst>
      <p:ext uri="{BB962C8B-B14F-4D97-AF65-F5344CB8AC3E}">
        <p14:creationId xmlns:p14="http://schemas.microsoft.com/office/powerpoint/2010/main" val="36319472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572000" cy="6858000"/>
          </a:xfrm>
          <a:custGeom>
            <a:avLst/>
            <a:gdLst/>
            <a:ahLst/>
            <a:cxnLst/>
            <a:rect l="l" t="t" r="r" b="b"/>
            <a:pathLst>
              <a:path w="4572000" h="6858000">
                <a:moveTo>
                  <a:pt x="4572000" y="0"/>
                </a:moveTo>
                <a:lnTo>
                  <a:pt x="0" y="0"/>
                </a:lnTo>
                <a:lnTo>
                  <a:pt x="0" y="6857998"/>
                </a:lnTo>
                <a:lnTo>
                  <a:pt x="4572000" y="6857998"/>
                </a:lnTo>
                <a:lnTo>
                  <a:pt x="4572000" y="0"/>
                </a:lnTo>
                <a:close/>
              </a:path>
            </a:pathLst>
          </a:custGeom>
          <a:solidFill>
            <a:srgbClr val="3D159D"/>
          </a:solidFill>
        </p:spPr>
        <p:txBody>
          <a:bodyPr wrap="square" lIns="0" tIns="0" rIns="0" bIns="0" rtlCol="0"/>
          <a:lstStyle/>
          <a:p>
            <a:endParaRPr/>
          </a:p>
        </p:txBody>
      </p:sp>
      <p:sp>
        <p:nvSpPr>
          <p:cNvPr id="3" name="object 3"/>
          <p:cNvSpPr txBox="1"/>
          <p:nvPr/>
        </p:nvSpPr>
        <p:spPr>
          <a:xfrm>
            <a:off x="426719" y="1935733"/>
            <a:ext cx="3714115" cy="4547235"/>
          </a:xfrm>
          <a:prstGeom prst="rect">
            <a:avLst/>
          </a:prstGeom>
        </p:spPr>
        <p:txBody>
          <a:bodyPr vert="horz" wrap="square" lIns="0" tIns="12700" rIns="0" bIns="0" rtlCol="0">
            <a:spAutoFit/>
          </a:bodyPr>
          <a:lstStyle/>
          <a:p>
            <a:pPr marL="882015">
              <a:lnSpc>
                <a:spcPct val="100000"/>
              </a:lnSpc>
              <a:spcBef>
                <a:spcPts val="100"/>
              </a:spcBef>
            </a:pPr>
            <a:r>
              <a:rPr sz="4800" i="1" spc="-525" dirty="0">
                <a:solidFill>
                  <a:srgbClr val="FFFFFF"/>
                </a:solidFill>
                <a:latin typeface="Arial Narrow"/>
                <a:cs typeface="Arial Narrow"/>
              </a:rPr>
              <a:t>cerebrales</a:t>
            </a:r>
            <a:endParaRPr sz="4800" dirty="0">
              <a:latin typeface="Arial Narrow"/>
              <a:cs typeface="Arial Narrow"/>
            </a:endParaRPr>
          </a:p>
          <a:p>
            <a:pPr marL="12700" marR="5715" algn="just">
              <a:lnSpc>
                <a:spcPct val="99900"/>
              </a:lnSpc>
              <a:spcBef>
                <a:spcPts val="2720"/>
              </a:spcBef>
            </a:pPr>
            <a:r>
              <a:rPr sz="1400" dirty="0">
                <a:solidFill>
                  <a:srgbClr val="FFFFFF"/>
                </a:solidFill>
                <a:latin typeface="Gill Sans MT"/>
                <a:cs typeface="Gill Sans MT"/>
              </a:rPr>
              <a:t>En</a:t>
            </a:r>
            <a:r>
              <a:rPr sz="1400" spc="50" dirty="0">
                <a:solidFill>
                  <a:srgbClr val="FFFFFF"/>
                </a:solidFill>
                <a:latin typeface="Gill Sans MT"/>
                <a:cs typeface="Gill Sans MT"/>
              </a:rPr>
              <a:t> </a:t>
            </a:r>
            <a:r>
              <a:rPr sz="1400" dirty="0">
                <a:solidFill>
                  <a:srgbClr val="FFFFFF"/>
                </a:solidFill>
                <a:latin typeface="Gill Sans MT"/>
                <a:cs typeface="Gill Sans MT"/>
              </a:rPr>
              <a:t>la</a:t>
            </a:r>
            <a:r>
              <a:rPr sz="1400" spc="60" dirty="0">
                <a:solidFill>
                  <a:srgbClr val="FFFFFF"/>
                </a:solidFill>
                <a:latin typeface="Gill Sans MT"/>
                <a:cs typeface="Gill Sans MT"/>
              </a:rPr>
              <a:t> </a:t>
            </a:r>
            <a:r>
              <a:rPr sz="1400" dirty="0">
                <a:solidFill>
                  <a:srgbClr val="FFFFFF"/>
                </a:solidFill>
                <a:latin typeface="Gill Sans MT"/>
                <a:cs typeface="Gill Sans MT"/>
              </a:rPr>
              <a:t>vida</a:t>
            </a:r>
            <a:r>
              <a:rPr sz="1400" spc="65" dirty="0">
                <a:solidFill>
                  <a:srgbClr val="FFFFFF"/>
                </a:solidFill>
                <a:latin typeface="Gill Sans MT"/>
                <a:cs typeface="Gill Sans MT"/>
              </a:rPr>
              <a:t> </a:t>
            </a:r>
            <a:r>
              <a:rPr sz="1400" dirty="0">
                <a:solidFill>
                  <a:srgbClr val="FFFFFF"/>
                </a:solidFill>
                <a:latin typeface="Gill Sans MT"/>
                <a:cs typeface="Gill Sans MT"/>
              </a:rPr>
              <a:t>existen</a:t>
            </a:r>
            <a:r>
              <a:rPr sz="1400" spc="60" dirty="0">
                <a:solidFill>
                  <a:srgbClr val="FFFFFF"/>
                </a:solidFill>
                <a:latin typeface="Gill Sans MT"/>
                <a:cs typeface="Gill Sans MT"/>
              </a:rPr>
              <a:t> </a:t>
            </a:r>
            <a:r>
              <a:rPr sz="1400" dirty="0">
                <a:solidFill>
                  <a:srgbClr val="FFFFFF"/>
                </a:solidFill>
                <a:latin typeface="Gill Sans MT"/>
                <a:cs typeface="Gill Sans MT"/>
              </a:rPr>
              <a:t>dos</a:t>
            </a:r>
            <a:r>
              <a:rPr sz="1400" spc="55" dirty="0">
                <a:solidFill>
                  <a:srgbClr val="FFFFFF"/>
                </a:solidFill>
                <a:latin typeface="Gill Sans MT"/>
                <a:cs typeface="Gill Sans MT"/>
              </a:rPr>
              <a:t> </a:t>
            </a:r>
            <a:r>
              <a:rPr sz="1400" dirty="0">
                <a:solidFill>
                  <a:srgbClr val="FFFFFF"/>
                </a:solidFill>
                <a:latin typeface="Gill Sans MT"/>
                <a:cs typeface="Gill Sans MT"/>
              </a:rPr>
              <a:t>formas</a:t>
            </a:r>
            <a:r>
              <a:rPr sz="1400" spc="55" dirty="0">
                <a:solidFill>
                  <a:srgbClr val="FFFFFF"/>
                </a:solidFill>
                <a:latin typeface="Gill Sans MT"/>
                <a:cs typeface="Gill Sans MT"/>
              </a:rPr>
              <a:t> </a:t>
            </a:r>
            <a:r>
              <a:rPr sz="1400" dirty="0">
                <a:solidFill>
                  <a:srgbClr val="FFFFFF"/>
                </a:solidFill>
                <a:latin typeface="Gill Sans MT"/>
                <a:cs typeface="Gill Sans MT"/>
              </a:rPr>
              <a:t>de</a:t>
            </a:r>
            <a:r>
              <a:rPr sz="1400" spc="55" dirty="0">
                <a:solidFill>
                  <a:srgbClr val="FFFFFF"/>
                </a:solidFill>
                <a:latin typeface="Gill Sans MT"/>
                <a:cs typeface="Gill Sans MT"/>
              </a:rPr>
              <a:t> </a:t>
            </a:r>
            <a:r>
              <a:rPr sz="1400" dirty="0">
                <a:solidFill>
                  <a:srgbClr val="FFFFFF"/>
                </a:solidFill>
                <a:latin typeface="Gill Sans MT"/>
                <a:cs typeface="Gill Sans MT"/>
              </a:rPr>
              <a:t>tomar</a:t>
            </a:r>
            <a:r>
              <a:rPr sz="1400" spc="60" dirty="0">
                <a:solidFill>
                  <a:srgbClr val="FFFFFF"/>
                </a:solidFill>
                <a:latin typeface="Gill Sans MT"/>
                <a:cs typeface="Gill Sans MT"/>
              </a:rPr>
              <a:t> </a:t>
            </a:r>
            <a:r>
              <a:rPr sz="1400" spc="-10" dirty="0">
                <a:solidFill>
                  <a:srgbClr val="FFFFFF"/>
                </a:solidFill>
                <a:latin typeface="Gill Sans MT"/>
                <a:cs typeface="Gill Sans MT"/>
              </a:rPr>
              <a:t>decisiones, </a:t>
            </a:r>
            <a:r>
              <a:rPr sz="1400" spc="-25" dirty="0">
                <a:solidFill>
                  <a:srgbClr val="FFFFFF"/>
                </a:solidFill>
                <a:latin typeface="Gill Sans MT"/>
                <a:cs typeface="Gill Sans MT"/>
              </a:rPr>
              <a:t>con</a:t>
            </a:r>
            <a:r>
              <a:rPr sz="1400" spc="-75" dirty="0">
                <a:solidFill>
                  <a:srgbClr val="FFFFFF"/>
                </a:solidFill>
                <a:latin typeface="Gill Sans MT"/>
                <a:cs typeface="Gill Sans MT"/>
              </a:rPr>
              <a:t> </a:t>
            </a:r>
            <a:r>
              <a:rPr sz="1400" spc="-10" dirty="0">
                <a:solidFill>
                  <a:srgbClr val="FFFFFF"/>
                </a:solidFill>
                <a:latin typeface="Gill Sans MT"/>
                <a:cs typeface="Gill Sans MT"/>
              </a:rPr>
              <a:t>nuestra</a:t>
            </a:r>
            <a:r>
              <a:rPr sz="1400" spc="-85" dirty="0">
                <a:solidFill>
                  <a:srgbClr val="FFFFFF"/>
                </a:solidFill>
                <a:latin typeface="Gill Sans MT"/>
                <a:cs typeface="Gill Sans MT"/>
              </a:rPr>
              <a:t> </a:t>
            </a:r>
            <a:r>
              <a:rPr sz="1600" b="1" dirty="0">
                <a:solidFill>
                  <a:srgbClr val="FFFFFF"/>
                </a:solidFill>
                <a:latin typeface="Calibri"/>
                <a:cs typeface="Calibri"/>
              </a:rPr>
              <a:t>parte</a:t>
            </a:r>
            <a:r>
              <a:rPr sz="1600" b="1" spc="5" dirty="0">
                <a:solidFill>
                  <a:srgbClr val="FFFFFF"/>
                </a:solidFill>
                <a:latin typeface="Calibri"/>
                <a:cs typeface="Calibri"/>
              </a:rPr>
              <a:t> </a:t>
            </a:r>
            <a:r>
              <a:rPr sz="1600" b="1" spc="-10" dirty="0">
                <a:solidFill>
                  <a:srgbClr val="FFFFFF"/>
                </a:solidFill>
                <a:latin typeface="Calibri"/>
                <a:cs typeface="Calibri"/>
              </a:rPr>
              <a:t>emocional</a:t>
            </a:r>
            <a:r>
              <a:rPr sz="1600" b="1" spc="15" dirty="0">
                <a:solidFill>
                  <a:srgbClr val="FFFFFF"/>
                </a:solidFill>
                <a:latin typeface="Calibri"/>
                <a:cs typeface="Calibri"/>
              </a:rPr>
              <a:t> </a:t>
            </a:r>
            <a:r>
              <a:rPr sz="1600" b="1" dirty="0">
                <a:solidFill>
                  <a:srgbClr val="FFFFFF"/>
                </a:solidFill>
                <a:latin typeface="Calibri"/>
                <a:cs typeface="Calibri"/>
              </a:rPr>
              <a:t>o</a:t>
            </a:r>
            <a:r>
              <a:rPr sz="1600" b="1" spc="10" dirty="0">
                <a:solidFill>
                  <a:srgbClr val="FFFFFF"/>
                </a:solidFill>
                <a:latin typeface="Calibri"/>
                <a:cs typeface="Calibri"/>
              </a:rPr>
              <a:t> </a:t>
            </a:r>
            <a:r>
              <a:rPr sz="1600" b="1" dirty="0">
                <a:solidFill>
                  <a:srgbClr val="FFFFFF"/>
                </a:solidFill>
                <a:latin typeface="Calibri"/>
                <a:cs typeface="Calibri"/>
              </a:rPr>
              <a:t>racional</a:t>
            </a:r>
            <a:r>
              <a:rPr sz="1600" b="1" spc="25" dirty="0">
                <a:solidFill>
                  <a:srgbClr val="FFFFFF"/>
                </a:solidFill>
                <a:latin typeface="Calibri"/>
                <a:cs typeface="Calibri"/>
              </a:rPr>
              <a:t> </a:t>
            </a:r>
            <a:r>
              <a:rPr sz="1400" dirty="0">
                <a:solidFill>
                  <a:srgbClr val="FFFFFF"/>
                </a:solidFill>
                <a:latin typeface="Gill Sans MT"/>
                <a:cs typeface="Gill Sans MT"/>
              </a:rPr>
              <a:t>y</a:t>
            </a:r>
            <a:r>
              <a:rPr sz="1400" spc="-90" dirty="0">
                <a:solidFill>
                  <a:srgbClr val="FFFFFF"/>
                </a:solidFill>
                <a:latin typeface="Gill Sans MT"/>
                <a:cs typeface="Gill Sans MT"/>
              </a:rPr>
              <a:t> </a:t>
            </a:r>
            <a:r>
              <a:rPr sz="1400" dirty="0">
                <a:solidFill>
                  <a:srgbClr val="FFFFFF"/>
                </a:solidFill>
                <a:latin typeface="Gill Sans MT"/>
                <a:cs typeface="Gill Sans MT"/>
              </a:rPr>
              <a:t>en</a:t>
            </a:r>
            <a:r>
              <a:rPr sz="1400" spc="-90" dirty="0">
                <a:solidFill>
                  <a:srgbClr val="FFFFFF"/>
                </a:solidFill>
                <a:latin typeface="Gill Sans MT"/>
                <a:cs typeface="Gill Sans MT"/>
              </a:rPr>
              <a:t> </a:t>
            </a:r>
            <a:r>
              <a:rPr sz="1400" spc="-25" dirty="0">
                <a:solidFill>
                  <a:srgbClr val="FFFFFF"/>
                </a:solidFill>
                <a:latin typeface="Gill Sans MT"/>
                <a:cs typeface="Gill Sans MT"/>
              </a:rPr>
              <a:t>un </a:t>
            </a:r>
            <a:r>
              <a:rPr sz="1400" spc="-35" dirty="0">
                <a:solidFill>
                  <a:srgbClr val="FFFFFF"/>
                </a:solidFill>
                <a:latin typeface="Gill Sans MT"/>
                <a:cs typeface="Gill Sans MT"/>
              </a:rPr>
              <a:t>momento</a:t>
            </a:r>
            <a:r>
              <a:rPr sz="1400" spc="-100" dirty="0">
                <a:solidFill>
                  <a:srgbClr val="FFFFFF"/>
                </a:solidFill>
                <a:latin typeface="Gill Sans MT"/>
                <a:cs typeface="Gill Sans MT"/>
              </a:rPr>
              <a:t> </a:t>
            </a:r>
            <a:r>
              <a:rPr sz="1400" dirty="0">
                <a:solidFill>
                  <a:srgbClr val="FFFFFF"/>
                </a:solidFill>
                <a:latin typeface="Gill Sans MT"/>
                <a:cs typeface="Gill Sans MT"/>
              </a:rPr>
              <a:t>u</a:t>
            </a:r>
            <a:r>
              <a:rPr sz="1400" spc="-135" dirty="0">
                <a:solidFill>
                  <a:srgbClr val="FFFFFF"/>
                </a:solidFill>
                <a:latin typeface="Gill Sans MT"/>
                <a:cs typeface="Gill Sans MT"/>
              </a:rPr>
              <a:t> </a:t>
            </a:r>
            <a:r>
              <a:rPr sz="1400" spc="-90" dirty="0">
                <a:solidFill>
                  <a:srgbClr val="FFFFFF"/>
                </a:solidFill>
                <a:latin typeface="Gill Sans MT"/>
                <a:cs typeface="Gill Sans MT"/>
              </a:rPr>
              <a:t>otro</a:t>
            </a:r>
            <a:r>
              <a:rPr sz="1400" spc="-110" dirty="0">
                <a:solidFill>
                  <a:srgbClr val="FFFFFF"/>
                </a:solidFill>
                <a:latin typeface="Gill Sans MT"/>
                <a:cs typeface="Gill Sans MT"/>
              </a:rPr>
              <a:t> </a:t>
            </a:r>
            <a:r>
              <a:rPr sz="1400" dirty="0">
                <a:solidFill>
                  <a:srgbClr val="FFFFFF"/>
                </a:solidFill>
                <a:latin typeface="Gill Sans MT"/>
                <a:cs typeface="Gill Sans MT"/>
              </a:rPr>
              <a:t>ambas</a:t>
            </a:r>
            <a:r>
              <a:rPr sz="1400" spc="-135" dirty="0">
                <a:solidFill>
                  <a:srgbClr val="FFFFFF"/>
                </a:solidFill>
                <a:latin typeface="Gill Sans MT"/>
                <a:cs typeface="Gill Sans MT"/>
              </a:rPr>
              <a:t> </a:t>
            </a:r>
            <a:r>
              <a:rPr sz="1400" spc="-20" dirty="0">
                <a:solidFill>
                  <a:srgbClr val="FFFFFF"/>
                </a:solidFill>
                <a:latin typeface="Gill Sans MT"/>
                <a:cs typeface="Gill Sans MT"/>
              </a:rPr>
              <a:t>pueden</a:t>
            </a:r>
            <a:r>
              <a:rPr sz="1400" spc="-100" dirty="0">
                <a:solidFill>
                  <a:srgbClr val="FFFFFF"/>
                </a:solidFill>
                <a:latin typeface="Gill Sans MT"/>
                <a:cs typeface="Gill Sans MT"/>
              </a:rPr>
              <a:t> </a:t>
            </a:r>
            <a:r>
              <a:rPr sz="1400" spc="-70" dirty="0">
                <a:solidFill>
                  <a:srgbClr val="FFFFFF"/>
                </a:solidFill>
                <a:latin typeface="Gill Sans MT"/>
                <a:cs typeface="Gill Sans MT"/>
              </a:rPr>
              <a:t>ser</a:t>
            </a:r>
            <a:r>
              <a:rPr sz="1400" spc="-125" dirty="0">
                <a:solidFill>
                  <a:srgbClr val="FFFFFF"/>
                </a:solidFill>
                <a:latin typeface="Gill Sans MT"/>
                <a:cs typeface="Gill Sans MT"/>
              </a:rPr>
              <a:t> </a:t>
            </a:r>
            <a:r>
              <a:rPr sz="1400" dirty="0">
                <a:solidFill>
                  <a:srgbClr val="FFFFFF"/>
                </a:solidFill>
                <a:latin typeface="Gill Sans MT"/>
                <a:cs typeface="Gill Sans MT"/>
              </a:rPr>
              <a:t>buenas</a:t>
            </a:r>
            <a:r>
              <a:rPr sz="1400" spc="-125" dirty="0">
                <a:solidFill>
                  <a:srgbClr val="FFFFFF"/>
                </a:solidFill>
                <a:latin typeface="Gill Sans MT"/>
                <a:cs typeface="Gill Sans MT"/>
              </a:rPr>
              <a:t> </a:t>
            </a:r>
            <a:r>
              <a:rPr sz="1400" spc="-100" dirty="0">
                <a:solidFill>
                  <a:srgbClr val="FFFFFF"/>
                </a:solidFill>
                <a:latin typeface="Gill Sans MT"/>
                <a:cs typeface="Gill Sans MT"/>
              </a:rPr>
              <a:t>o</a:t>
            </a:r>
            <a:r>
              <a:rPr sz="1400" spc="-125" dirty="0">
                <a:solidFill>
                  <a:srgbClr val="FFFFFF"/>
                </a:solidFill>
                <a:latin typeface="Gill Sans MT"/>
                <a:cs typeface="Gill Sans MT"/>
              </a:rPr>
              <a:t> </a:t>
            </a:r>
            <a:r>
              <a:rPr sz="1400" spc="-10" dirty="0">
                <a:solidFill>
                  <a:srgbClr val="FFFFFF"/>
                </a:solidFill>
                <a:latin typeface="Gill Sans MT"/>
                <a:cs typeface="Gill Sans MT"/>
              </a:rPr>
              <a:t>malas.</a:t>
            </a:r>
            <a:endParaRPr sz="1400" dirty="0">
              <a:latin typeface="Gill Sans MT"/>
              <a:cs typeface="Gill Sans MT"/>
            </a:endParaRPr>
          </a:p>
          <a:p>
            <a:pPr>
              <a:lnSpc>
                <a:spcPct val="100000"/>
              </a:lnSpc>
            </a:pPr>
            <a:endParaRPr sz="1450" dirty="0">
              <a:latin typeface="Gill Sans MT"/>
              <a:cs typeface="Gill Sans MT"/>
            </a:endParaRPr>
          </a:p>
          <a:p>
            <a:pPr marL="12700" marR="5080" algn="just">
              <a:lnSpc>
                <a:spcPct val="100000"/>
              </a:lnSpc>
            </a:pPr>
            <a:r>
              <a:rPr sz="1400" dirty="0">
                <a:solidFill>
                  <a:srgbClr val="FFFFFF"/>
                </a:solidFill>
                <a:latin typeface="Gill Sans MT"/>
                <a:cs typeface="Gill Sans MT"/>
              </a:rPr>
              <a:t>El </a:t>
            </a:r>
            <a:r>
              <a:rPr sz="1400" spc="70" dirty="0">
                <a:solidFill>
                  <a:srgbClr val="FFFFFF"/>
                </a:solidFill>
                <a:latin typeface="Gill Sans MT"/>
                <a:cs typeface="Gill Sans MT"/>
              </a:rPr>
              <a:t> </a:t>
            </a:r>
            <a:r>
              <a:rPr sz="1400" spc="-50" dirty="0">
                <a:solidFill>
                  <a:srgbClr val="FFFFFF"/>
                </a:solidFill>
                <a:latin typeface="Gill Sans MT"/>
                <a:cs typeface="Gill Sans MT"/>
              </a:rPr>
              <a:t>pr</a:t>
            </a:r>
            <a:r>
              <a:rPr sz="1400" spc="-15" dirty="0">
                <a:solidFill>
                  <a:srgbClr val="FFFFFF"/>
                </a:solidFill>
                <a:latin typeface="Gill Sans MT"/>
                <a:cs typeface="Gill Sans MT"/>
              </a:rPr>
              <a:t>obl</a:t>
            </a:r>
            <a:r>
              <a:rPr sz="1400" spc="10" dirty="0">
                <a:solidFill>
                  <a:srgbClr val="FFFFFF"/>
                </a:solidFill>
                <a:latin typeface="Gill Sans MT"/>
                <a:cs typeface="Gill Sans MT"/>
              </a:rPr>
              <a:t>ema</a:t>
            </a:r>
            <a:r>
              <a:rPr sz="1400" dirty="0">
                <a:solidFill>
                  <a:srgbClr val="FFFFFF"/>
                </a:solidFill>
                <a:latin typeface="Gill Sans MT"/>
                <a:cs typeface="Gill Sans MT"/>
              </a:rPr>
              <a:t> </a:t>
            </a:r>
            <a:r>
              <a:rPr sz="1400" spc="75" dirty="0">
                <a:solidFill>
                  <a:srgbClr val="FFFFFF"/>
                </a:solidFill>
                <a:latin typeface="Gill Sans MT"/>
                <a:cs typeface="Gill Sans MT"/>
              </a:rPr>
              <a:t> </a:t>
            </a:r>
            <a:r>
              <a:rPr sz="1400" spc="-35" dirty="0">
                <a:solidFill>
                  <a:srgbClr val="FFFFFF"/>
                </a:solidFill>
                <a:latin typeface="Gill Sans MT"/>
                <a:cs typeface="Gill Sans MT"/>
              </a:rPr>
              <a:t>resi</a:t>
            </a:r>
            <a:r>
              <a:rPr sz="1400" spc="5" dirty="0">
                <a:solidFill>
                  <a:srgbClr val="FFFFFF"/>
                </a:solidFill>
                <a:latin typeface="Gill Sans MT"/>
                <a:cs typeface="Gill Sans MT"/>
              </a:rPr>
              <a:t>d</a:t>
            </a:r>
            <a:r>
              <a:rPr sz="1400" spc="-40" dirty="0">
                <a:solidFill>
                  <a:srgbClr val="FFFFFF"/>
                </a:solidFill>
                <a:latin typeface="Gill Sans MT"/>
                <a:cs typeface="Gill Sans MT"/>
              </a:rPr>
              <a:t>e</a:t>
            </a:r>
            <a:r>
              <a:rPr sz="1400" dirty="0">
                <a:solidFill>
                  <a:srgbClr val="FFFFFF"/>
                </a:solidFill>
                <a:latin typeface="Gill Sans MT"/>
                <a:cs typeface="Gill Sans MT"/>
              </a:rPr>
              <a:t> </a:t>
            </a:r>
            <a:r>
              <a:rPr sz="1400" spc="75" dirty="0">
                <a:solidFill>
                  <a:srgbClr val="FFFFFF"/>
                </a:solidFill>
                <a:latin typeface="Gill Sans MT"/>
                <a:cs typeface="Gill Sans MT"/>
              </a:rPr>
              <a:t> </a:t>
            </a:r>
            <a:r>
              <a:rPr sz="1400" spc="-15" dirty="0">
                <a:solidFill>
                  <a:srgbClr val="FFFFFF"/>
                </a:solidFill>
                <a:latin typeface="Gill Sans MT"/>
                <a:cs typeface="Gill Sans MT"/>
              </a:rPr>
              <a:t>cuando</a:t>
            </a:r>
            <a:r>
              <a:rPr sz="1400" dirty="0">
                <a:solidFill>
                  <a:srgbClr val="FFFFFF"/>
                </a:solidFill>
                <a:latin typeface="Gill Sans MT"/>
                <a:cs typeface="Gill Sans MT"/>
              </a:rPr>
              <a:t> </a:t>
            </a:r>
            <a:r>
              <a:rPr sz="1400" spc="65" dirty="0">
                <a:solidFill>
                  <a:srgbClr val="FFFFFF"/>
                </a:solidFill>
                <a:latin typeface="Gill Sans MT"/>
                <a:cs typeface="Gill Sans MT"/>
              </a:rPr>
              <a:t> </a:t>
            </a:r>
            <a:r>
              <a:rPr sz="1400" spc="10" dirty="0">
                <a:solidFill>
                  <a:srgbClr val="FFFFFF"/>
                </a:solidFill>
                <a:latin typeface="Gill Sans MT"/>
                <a:cs typeface="Gill Sans MT"/>
              </a:rPr>
              <a:t>ta</a:t>
            </a:r>
            <a:r>
              <a:rPr sz="1400" spc="20" dirty="0">
                <a:solidFill>
                  <a:srgbClr val="FFFFFF"/>
                </a:solidFill>
                <a:latin typeface="Gill Sans MT"/>
                <a:cs typeface="Gill Sans MT"/>
              </a:rPr>
              <a:t>n</a:t>
            </a:r>
            <a:r>
              <a:rPr sz="1400" spc="-55" dirty="0">
                <a:solidFill>
                  <a:srgbClr val="FFFFFF"/>
                </a:solidFill>
                <a:latin typeface="Gill Sans MT"/>
                <a:cs typeface="Gill Sans MT"/>
              </a:rPr>
              <a:t>to</a:t>
            </a:r>
            <a:r>
              <a:rPr sz="1400" dirty="0">
                <a:solidFill>
                  <a:srgbClr val="FFFFFF"/>
                </a:solidFill>
                <a:latin typeface="Gill Sans MT"/>
                <a:cs typeface="Gill Sans MT"/>
              </a:rPr>
              <a:t> </a:t>
            </a:r>
            <a:r>
              <a:rPr sz="1400" spc="70" dirty="0">
                <a:solidFill>
                  <a:srgbClr val="FFFFFF"/>
                </a:solidFill>
                <a:latin typeface="Gill Sans MT"/>
                <a:cs typeface="Gill Sans MT"/>
              </a:rPr>
              <a:t> </a:t>
            </a:r>
            <a:r>
              <a:rPr sz="1400" spc="-10" dirty="0">
                <a:solidFill>
                  <a:srgbClr val="FFFFFF"/>
                </a:solidFill>
                <a:latin typeface="Gill Sans MT"/>
                <a:cs typeface="Gill Sans MT"/>
              </a:rPr>
              <a:t>ho</a:t>
            </a:r>
            <a:r>
              <a:rPr sz="1400" spc="-25" dirty="0">
                <a:solidFill>
                  <a:srgbClr val="FFFFFF"/>
                </a:solidFill>
                <a:latin typeface="Gill Sans MT"/>
                <a:cs typeface="Gill Sans MT"/>
              </a:rPr>
              <a:t>m</a:t>
            </a:r>
            <a:r>
              <a:rPr sz="1400" spc="-45" dirty="0">
                <a:solidFill>
                  <a:srgbClr val="FFFFFF"/>
                </a:solidFill>
                <a:latin typeface="Gill Sans MT"/>
                <a:cs typeface="Gill Sans MT"/>
              </a:rPr>
              <a:t>bre</a:t>
            </a:r>
            <a:r>
              <a:rPr sz="1400" dirty="0">
                <a:solidFill>
                  <a:srgbClr val="FFFFFF"/>
                </a:solidFill>
                <a:latin typeface="Gill Sans MT"/>
                <a:cs typeface="Gill Sans MT"/>
              </a:rPr>
              <a:t> </a:t>
            </a:r>
            <a:r>
              <a:rPr sz="1400" spc="60" dirty="0">
                <a:solidFill>
                  <a:srgbClr val="FFFFFF"/>
                </a:solidFill>
                <a:latin typeface="Gill Sans MT"/>
                <a:cs typeface="Gill Sans MT"/>
              </a:rPr>
              <a:t> </a:t>
            </a:r>
            <a:r>
              <a:rPr sz="1400" spc="-40" dirty="0">
                <a:solidFill>
                  <a:srgbClr val="FFFFFF"/>
                </a:solidFill>
                <a:latin typeface="Gill Sans MT"/>
                <a:cs typeface="Gill Sans MT"/>
              </a:rPr>
              <a:t>co</a:t>
            </a:r>
            <a:r>
              <a:rPr sz="1400" spc="-55" dirty="0">
                <a:solidFill>
                  <a:srgbClr val="FFFFFF"/>
                </a:solidFill>
                <a:latin typeface="Gill Sans MT"/>
                <a:cs typeface="Gill Sans MT"/>
              </a:rPr>
              <a:t>m</a:t>
            </a:r>
            <a:r>
              <a:rPr sz="1400" spc="-65" dirty="0">
                <a:solidFill>
                  <a:srgbClr val="FFFFFF"/>
                </a:solidFill>
                <a:latin typeface="Gill Sans MT"/>
                <a:cs typeface="Gill Sans MT"/>
              </a:rPr>
              <a:t>o </a:t>
            </a:r>
            <a:r>
              <a:rPr sz="1400" spc="35" dirty="0">
                <a:solidFill>
                  <a:srgbClr val="FFFFFF"/>
                </a:solidFill>
                <a:latin typeface="Gill Sans MT"/>
                <a:cs typeface="Gill Sans MT"/>
              </a:rPr>
              <a:t>muj</a:t>
            </a:r>
            <a:r>
              <a:rPr sz="1400" spc="-55" dirty="0">
                <a:solidFill>
                  <a:srgbClr val="FFFFFF"/>
                </a:solidFill>
                <a:latin typeface="Gill Sans MT"/>
                <a:cs typeface="Gill Sans MT"/>
              </a:rPr>
              <a:t>eres</a:t>
            </a:r>
            <a:r>
              <a:rPr sz="1400" spc="-145" dirty="0">
                <a:solidFill>
                  <a:srgbClr val="FFFFFF"/>
                </a:solidFill>
                <a:latin typeface="Gill Sans MT"/>
                <a:cs typeface="Gill Sans MT"/>
              </a:rPr>
              <a:t> </a:t>
            </a:r>
            <a:r>
              <a:rPr sz="1400" spc="5" dirty="0">
                <a:solidFill>
                  <a:srgbClr val="FFFFFF"/>
                </a:solidFill>
                <a:latin typeface="Gill Sans MT"/>
                <a:cs typeface="Gill Sans MT"/>
              </a:rPr>
              <a:t>d</a:t>
            </a:r>
            <a:r>
              <a:rPr sz="1400" spc="10" dirty="0">
                <a:solidFill>
                  <a:srgbClr val="FFFFFF"/>
                </a:solidFill>
                <a:latin typeface="Gill Sans MT"/>
                <a:cs typeface="Gill Sans MT"/>
              </a:rPr>
              <a:t>ej</a:t>
            </a:r>
            <a:r>
              <a:rPr sz="1400" spc="40" dirty="0">
                <a:solidFill>
                  <a:srgbClr val="FFFFFF"/>
                </a:solidFill>
                <a:latin typeface="Gill Sans MT"/>
                <a:cs typeface="Gill Sans MT"/>
              </a:rPr>
              <a:t>am</a:t>
            </a:r>
            <a:r>
              <a:rPr sz="1400" spc="-55" dirty="0">
                <a:solidFill>
                  <a:srgbClr val="FFFFFF"/>
                </a:solidFill>
                <a:latin typeface="Gill Sans MT"/>
                <a:cs typeface="Gill Sans MT"/>
              </a:rPr>
              <a:t>os</a:t>
            </a:r>
            <a:r>
              <a:rPr sz="1400" spc="-145" dirty="0">
                <a:solidFill>
                  <a:srgbClr val="FFFFFF"/>
                </a:solidFill>
                <a:latin typeface="Gill Sans MT"/>
                <a:cs typeface="Gill Sans MT"/>
              </a:rPr>
              <a:t> </a:t>
            </a:r>
            <a:r>
              <a:rPr sz="1400" spc="-10" dirty="0">
                <a:solidFill>
                  <a:srgbClr val="FFFFFF"/>
                </a:solidFill>
                <a:latin typeface="Gill Sans MT"/>
                <a:cs typeface="Gill Sans MT"/>
              </a:rPr>
              <a:t>que</a:t>
            </a:r>
            <a:r>
              <a:rPr sz="1400" spc="-140" dirty="0">
                <a:solidFill>
                  <a:srgbClr val="FFFFFF"/>
                </a:solidFill>
                <a:latin typeface="Gill Sans MT"/>
                <a:cs typeface="Gill Sans MT"/>
              </a:rPr>
              <a:t> </a:t>
            </a:r>
            <a:r>
              <a:rPr sz="1400" spc="10" dirty="0">
                <a:solidFill>
                  <a:srgbClr val="FFFFFF"/>
                </a:solidFill>
                <a:latin typeface="Gill Sans MT"/>
                <a:cs typeface="Gill Sans MT"/>
              </a:rPr>
              <a:t>i</a:t>
            </a:r>
            <a:r>
              <a:rPr sz="1400" spc="35" dirty="0">
                <a:solidFill>
                  <a:srgbClr val="FFFFFF"/>
                </a:solidFill>
                <a:latin typeface="Gill Sans MT"/>
                <a:cs typeface="Gill Sans MT"/>
              </a:rPr>
              <a:t>n</a:t>
            </a:r>
            <a:r>
              <a:rPr sz="1400" spc="-55" dirty="0">
                <a:solidFill>
                  <a:srgbClr val="FFFFFF"/>
                </a:solidFill>
                <a:latin typeface="Gill Sans MT"/>
                <a:cs typeface="Gill Sans MT"/>
              </a:rPr>
              <a:t>te</a:t>
            </a:r>
            <a:r>
              <a:rPr sz="1400" spc="-50" dirty="0">
                <a:solidFill>
                  <a:srgbClr val="FFFFFF"/>
                </a:solidFill>
                <a:latin typeface="Gill Sans MT"/>
                <a:cs typeface="Gill Sans MT"/>
              </a:rPr>
              <a:t>r</a:t>
            </a:r>
            <a:r>
              <a:rPr sz="1400" spc="-20" dirty="0">
                <a:solidFill>
                  <a:srgbClr val="FFFFFF"/>
                </a:solidFill>
                <a:latin typeface="Gill Sans MT"/>
                <a:cs typeface="Gill Sans MT"/>
              </a:rPr>
              <a:t>v</a:t>
            </a:r>
            <a:r>
              <a:rPr sz="1400" spc="-10" dirty="0">
                <a:solidFill>
                  <a:srgbClr val="FFFFFF"/>
                </a:solidFill>
                <a:latin typeface="Gill Sans MT"/>
                <a:cs typeface="Gill Sans MT"/>
              </a:rPr>
              <a:t>e</a:t>
            </a:r>
            <a:r>
              <a:rPr sz="1400" spc="-5" dirty="0">
                <a:solidFill>
                  <a:srgbClr val="FFFFFF"/>
                </a:solidFill>
                <a:latin typeface="Gill Sans MT"/>
                <a:cs typeface="Gill Sans MT"/>
              </a:rPr>
              <a:t>n</a:t>
            </a:r>
            <a:r>
              <a:rPr sz="1400" spc="65" dirty="0">
                <a:solidFill>
                  <a:srgbClr val="FFFFFF"/>
                </a:solidFill>
                <a:latin typeface="Gill Sans MT"/>
                <a:cs typeface="Gill Sans MT"/>
              </a:rPr>
              <a:t>ga</a:t>
            </a:r>
            <a:r>
              <a:rPr sz="1400" spc="-130" dirty="0">
                <a:solidFill>
                  <a:srgbClr val="FFFFFF"/>
                </a:solidFill>
                <a:latin typeface="Gill Sans MT"/>
                <a:cs typeface="Gill Sans MT"/>
              </a:rPr>
              <a:t> </a:t>
            </a:r>
            <a:r>
              <a:rPr sz="1400" spc="10" dirty="0">
                <a:solidFill>
                  <a:srgbClr val="FFFFFF"/>
                </a:solidFill>
                <a:latin typeface="Gill Sans MT"/>
                <a:cs typeface="Gill Sans MT"/>
              </a:rPr>
              <a:t>ta</a:t>
            </a:r>
            <a:r>
              <a:rPr sz="1400" spc="20" dirty="0">
                <a:solidFill>
                  <a:srgbClr val="FFFFFF"/>
                </a:solidFill>
                <a:latin typeface="Gill Sans MT"/>
                <a:cs typeface="Gill Sans MT"/>
              </a:rPr>
              <a:t>n</a:t>
            </a:r>
            <a:r>
              <a:rPr sz="1400" spc="-55" dirty="0">
                <a:solidFill>
                  <a:srgbClr val="FFFFFF"/>
                </a:solidFill>
                <a:latin typeface="Gill Sans MT"/>
                <a:cs typeface="Gill Sans MT"/>
              </a:rPr>
              <a:t>to</a:t>
            </a:r>
            <a:r>
              <a:rPr sz="1400" spc="-145" dirty="0">
                <a:solidFill>
                  <a:srgbClr val="FFFFFF"/>
                </a:solidFill>
                <a:latin typeface="Gill Sans MT"/>
                <a:cs typeface="Gill Sans MT"/>
              </a:rPr>
              <a:t> </a:t>
            </a:r>
            <a:r>
              <a:rPr sz="1400" spc="40" dirty="0">
                <a:solidFill>
                  <a:srgbClr val="FFFFFF"/>
                </a:solidFill>
                <a:latin typeface="Gill Sans MT"/>
                <a:cs typeface="Gill Sans MT"/>
              </a:rPr>
              <a:t>la</a:t>
            </a:r>
            <a:r>
              <a:rPr sz="1400" spc="-145" dirty="0">
                <a:solidFill>
                  <a:srgbClr val="FFFFFF"/>
                </a:solidFill>
                <a:latin typeface="Gill Sans MT"/>
                <a:cs typeface="Gill Sans MT"/>
              </a:rPr>
              <a:t> </a:t>
            </a:r>
            <a:r>
              <a:rPr sz="1400" spc="40" dirty="0">
                <a:solidFill>
                  <a:srgbClr val="FFFFFF"/>
                </a:solidFill>
                <a:latin typeface="Gill Sans MT"/>
                <a:cs typeface="Gill Sans MT"/>
              </a:rPr>
              <a:t>l</a:t>
            </a:r>
            <a:r>
              <a:rPr sz="1400" spc="-5" dirty="0">
                <a:solidFill>
                  <a:srgbClr val="FFFFFF"/>
                </a:solidFill>
                <a:latin typeface="Gill Sans MT"/>
                <a:cs typeface="Gill Sans MT"/>
              </a:rPr>
              <a:t>ó</a:t>
            </a:r>
            <a:r>
              <a:rPr sz="1400" dirty="0">
                <a:solidFill>
                  <a:srgbClr val="FFFFFF"/>
                </a:solidFill>
                <a:latin typeface="Gill Sans MT"/>
                <a:cs typeface="Gill Sans MT"/>
              </a:rPr>
              <a:t>g</a:t>
            </a:r>
            <a:r>
              <a:rPr sz="1400" spc="-25" dirty="0">
                <a:solidFill>
                  <a:srgbClr val="FFFFFF"/>
                </a:solidFill>
                <a:latin typeface="Gill Sans MT"/>
                <a:cs typeface="Gill Sans MT"/>
              </a:rPr>
              <a:t>ic</a:t>
            </a:r>
            <a:r>
              <a:rPr sz="1400" spc="45" dirty="0">
                <a:solidFill>
                  <a:srgbClr val="FFFFFF"/>
                </a:solidFill>
                <a:latin typeface="Gill Sans MT"/>
                <a:cs typeface="Gill Sans MT"/>
              </a:rPr>
              <a:t>a</a:t>
            </a:r>
            <a:r>
              <a:rPr sz="1400" spc="-140" dirty="0">
                <a:solidFill>
                  <a:srgbClr val="FFFFFF"/>
                </a:solidFill>
                <a:latin typeface="Gill Sans MT"/>
                <a:cs typeface="Gill Sans MT"/>
              </a:rPr>
              <a:t> </a:t>
            </a:r>
            <a:r>
              <a:rPr sz="1400" spc="-50" dirty="0">
                <a:solidFill>
                  <a:srgbClr val="FFFFFF"/>
                </a:solidFill>
                <a:latin typeface="Gill Sans MT"/>
                <a:cs typeface="Gill Sans MT"/>
              </a:rPr>
              <a:t>como </a:t>
            </a:r>
            <a:r>
              <a:rPr sz="1400" spc="40" dirty="0">
                <a:solidFill>
                  <a:srgbClr val="FFFFFF"/>
                </a:solidFill>
                <a:latin typeface="Gill Sans MT"/>
                <a:cs typeface="Gill Sans MT"/>
              </a:rPr>
              <a:t>la</a:t>
            </a:r>
            <a:r>
              <a:rPr sz="1400" spc="185" dirty="0">
                <a:solidFill>
                  <a:srgbClr val="FFFFFF"/>
                </a:solidFill>
                <a:latin typeface="Gill Sans MT"/>
                <a:cs typeface="Gill Sans MT"/>
              </a:rPr>
              <a:t> </a:t>
            </a:r>
            <a:r>
              <a:rPr sz="1400" spc="-45" dirty="0">
                <a:solidFill>
                  <a:srgbClr val="FFFFFF"/>
                </a:solidFill>
                <a:latin typeface="Gill Sans MT"/>
                <a:cs typeface="Gill Sans MT"/>
              </a:rPr>
              <a:t>emo</a:t>
            </a:r>
            <a:r>
              <a:rPr sz="1400" spc="-30" dirty="0">
                <a:solidFill>
                  <a:srgbClr val="FFFFFF"/>
                </a:solidFill>
                <a:latin typeface="Gill Sans MT"/>
                <a:cs typeface="Gill Sans MT"/>
              </a:rPr>
              <a:t>c</a:t>
            </a:r>
            <a:r>
              <a:rPr sz="1400" spc="-15" dirty="0">
                <a:solidFill>
                  <a:srgbClr val="FFFFFF"/>
                </a:solidFill>
                <a:latin typeface="Gill Sans MT"/>
                <a:cs typeface="Gill Sans MT"/>
              </a:rPr>
              <a:t>ión</a:t>
            </a:r>
            <a:r>
              <a:rPr sz="1400" spc="185" dirty="0">
                <a:solidFill>
                  <a:srgbClr val="FFFFFF"/>
                </a:solidFill>
                <a:latin typeface="Gill Sans MT"/>
                <a:cs typeface="Gill Sans MT"/>
              </a:rPr>
              <a:t> </a:t>
            </a:r>
            <a:r>
              <a:rPr sz="1400" spc="-10" dirty="0">
                <a:solidFill>
                  <a:srgbClr val="FFFFFF"/>
                </a:solidFill>
                <a:latin typeface="Gill Sans MT"/>
                <a:cs typeface="Gill Sans MT"/>
              </a:rPr>
              <a:t>en</a:t>
            </a:r>
            <a:r>
              <a:rPr sz="1400" spc="180" dirty="0">
                <a:solidFill>
                  <a:srgbClr val="FFFFFF"/>
                </a:solidFill>
                <a:latin typeface="Gill Sans MT"/>
                <a:cs typeface="Gill Sans MT"/>
              </a:rPr>
              <a:t> </a:t>
            </a:r>
            <a:r>
              <a:rPr sz="1400" spc="10" dirty="0">
                <a:solidFill>
                  <a:srgbClr val="FFFFFF"/>
                </a:solidFill>
                <a:latin typeface="Gill Sans MT"/>
                <a:cs typeface="Gill Sans MT"/>
              </a:rPr>
              <a:t>u</a:t>
            </a:r>
            <a:r>
              <a:rPr sz="1400" spc="15" dirty="0">
                <a:solidFill>
                  <a:srgbClr val="FFFFFF"/>
                </a:solidFill>
                <a:latin typeface="Gill Sans MT"/>
                <a:cs typeface="Gill Sans MT"/>
              </a:rPr>
              <a:t>n</a:t>
            </a:r>
            <a:r>
              <a:rPr sz="1400" spc="185" dirty="0">
                <a:solidFill>
                  <a:srgbClr val="FFFFFF"/>
                </a:solidFill>
                <a:latin typeface="Gill Sans MT"/>
                <a:cs typeface="Gill Sans MT"/>
              </a:rPr>
              <a:t> </a:t>
            </a:r>
            <a:r>
              <a:rPr sz="1400" spc="-35" dirty="0">
                <a:solidFill>
                  <a:srgbClr val="FFFFFF"/>
                </a:solidFill>
                <a:latin typeface="Gill Sans MT"/>
                <a:cs typeface="Gill Sans MT"/>
              </a:rPr>
              <a:t>mo</a:t>
            </a:r>
            <a:r>
              <a:rPr sz="1400" spc="-5" dirty="0">
                <a:solidFill>
                  <a:srgbClr val="FFFFFF"/>
                </a:solidFill>
                <a:latin typeface="Gill Sans MT"/>
                <a:cs typeface="Gill Sans MT"/>
              </a:rPr>
              <a:t>m</a:t>
            </a:r>
            <a:r>
              <a:rPr sz="1400" dirty="0">
                <a:solidFill>
                  <a:srgbClr val="FFFFFF"/>
                </a:solidFill>
                <a:latin typeface="Gill Sans MT"/>
                <a:cs typeface="Gill Sans MT"/>
              </a:rPr>
              <a:t>e</a:t>
            </a:r>
            <a:r>
              <a:rPr sz="1400" spc="20" dirty="0">
                <a:solidFill>
                  <a:srgbClr val="FFFFFF"/>
                </a:solidFill>
                <a:latin typeface="Gill Sans MT"/>
                <a:cs typeface="Gill Sans MT"/>
              </a:rPr>
              <a:t>n</a:t>
            </a:r>
            <a:r>
              <a:rPr sz="1400" spc="-55" dirty="0">
                <a:solidFill>
                  <a:srgbClr val="FFFFFF"/>
                </a:solidFill>
                <a:latin typeface="Gill Sans MT"/>
                <a:cs typeface="Gill Sans MT"/>
              </a:rPr>
              <a:t>to</a:t>
            </a:r>
            <a:r>
              <a:rPr sz="1400" spc="190" dirty="0">
                <a:solidFill>
                  <a:srgbClr val="FFFFFF"/>
                </a:solidFill>
                <a:latin typeface="Gill Sans MT"/>
                <a:cs typeface="Gill Sans MT"/>
              </a:rPr>
              <a:t> </a:t>
            </a:r>
            <a:r>
              <a:rPr sz="1400" spc="-10" dirty="0">
                <a:solidFill>
                  <a:srgbClr val="FFFFFF"/>
                </a:solidFill>
                <a:latin typeface="Gill Sans MT"/>
                <a:cs typeface="Gill Sans MT"/>
              </a:rPr>
              <a:t>en</a:t>
            </a:r>
            <a:r>
              <a:rPr sz="1400" spc="185" dirty="0">
                <a:solidFill>
                  <a:srgbClr val="FFFFFF"/>
                </a:solidFill>
                <a:latin typeface="Gill Sans MT"/>
                <a:cs typeface="Gill Sans MT"/>
              </a:rPr>
              <a:t> </a:t>
            </a:r>
            <a:r>
              <a:rPr sz="1400" spc="-5" dirty="0">
                <a:solidFill>
                  <a:srgbClr val="FFFFFF"/>
                </a:solidFill>
                <a:latin typeface="Gill Sans MT"/>
                <a:cs typeface="Gill Sans MT"/>
              </a:rPr>
              <a:t>el</a:t>
            </a:r>
            <a:r>
              <a:rPr sz="1400" spc="180" dirty="0">
                <a:solidFill>
                  <a:srgbClr val="FFFFFF"/>
                </a:solidFill>
                <a:latin typeface="Gill Sans MT"/>
                <a:cs typeface="Gill Sans MT"/>
              </a:rPr>
              <a:t> </a:t>
            </a:r>
            <a:r>
              <a:rPr sz="1400" spc="10" dirty="0">
                <a:solidFill>
                  <a:srgbClr val="FFFFFF"/>
                </a:solidFill>
                <a:latin typeface="Gill Sans MT"/>
                <a:cs typeface="Gill Sans MT"/>
              </a:rPr>
              <a:t>qu</a:t>
            </a:r>
            <a:r>
              <a:rPr sz="1400" spc="-40" dirty="0">
                <a:solidFill>
                  <a:srgbClr val="FFFFFF"/>
                </a:solidFill>
                <a:latin typeface="Gill Sans MT"/>
                <a:cs typeface="Gill Sans MT"/>
              </a:rPr>
              <a:t>e</a:t>
            </a:r>
            <a:r>
              <a:rPr sz="1400" spc="185" dirty="0">
                <a:solidFill>
                  <a:srgbClr val="FFFFFF"/>
                </a:solidFill>
                <a:latin typeface="Gill Sans MT"/>
                <a:cs typeface="Gill Sans MT"/>
              </a:rPr>
              <a:t> </a:t>
            </a:r>
            <a:r>
              <a:rPr sz="1400" spc="-35" dirty="0">
                <a:solidFill>
                  <a:srgbClr val="FFFFFF"/>
                </a:solidFill>
                <a:latin typeface="Gill Sans MT"/>
                <a:cs typeface="Gill Sans MT"/>
              </a:rPr>
              <a:t>no</a:t>
            </a:r>
            <a:r>
              <a:rPr sz="1400" spc="180" dirty="0">
                <a:solidFill>
                  <a:srgbClr val="FFFFFF"/>
                </a:solidFill>
                <a:latin typeface="Gill Sans MT"/>
                <a:cs typeface="Gill Sans MT"/>
              </a:rPr>
              <a:t> </a:t>
            </a:r>
            <a:r>
              <a:rPr sz="1400" spc="5" dirty="0">
                <a:solidFill>
                  <a:srgbClr val="FFFFFF"/>
                </a:solidFill>
                <a:latin typeface="Gill Sans MT"/>
                <a:cs typeface="Gill Sans MT"/>
              </a:rPr>
              <a:t>d</a:t>
            </a:r>
            <a:r>
              <a:rPr sz="1400" spc="-45" dirty="0">
                <a:solidFill>
                  <a:srgbClr val="FFFFFF"/>
                </a:solidFill>
                <a:latin typeface="Gill Sans MT"/>
                <a:cs typeface="Gill Sans MT"/>
              </a:rPr>
              <a:t>eber</a:t>
            </a:r>
            <a:r>
              <a:rPr sz="1400" spc="35" dirty="0">
                <a:solidFill>
                  <a:srgbClr val="FFFFFF"/>
                </a:solidFill>
                <a:latin typeface="Gill Sans MT"/>
                <a:cs typeface="Gill Sans MT"/>
              </a:rPr>
              <a:t>ía </a:t>
            </a:r>
            <a:r>
              <a:rPr sz="1400" dirty="0">
                <a:solidFill>
                  <a:srgbClr val="FFFFFF"/>
                </a:solidFill>
                <a:latin typeface="Gill Sans MT"/>
                <a:cs typeface="Gill Sans MT"/>
              </a:rPr>
              <a:t>apar</a:t>
            </a:r>
            <a:r>
              <a:rPr sz="1400" spc="-60" dirty="0">
                <a:solidFill>
                  <a:srgbClr val="FFFFFF"/>
                </a:solidFill>
                <a:latin typeface="Gill Sans MT"/>
                <a:cs typeface="Gill Sans MT"/>
              </a:rPr>
              <a:t>ec</a:t>
            </a:r>
            <a:r>
              <a:rPr sz="1400" spc="-70" dirty="0">
                <a:solidFill>
                  <a:srgbClr val="FFFFFF"/>
                </a:solidFill>
                <a:latin typeface="Gill Sans MT"/>
                <a:cs typeface="Gill Sans MT"/>
              </a:rPr>
              <a:t>er</a:t>
            </a:r>
            <a:r>
              <a:rPr sz="1400" spc="5" dirty="0">
                <a:solidFill>
                  <a:srgbClr val="FFFFFF"/>
                </a:solidFill>
                <a:latin typeface="Gill Sans MT"/>
                <a:cs typeface="Gill Sans MT"/>
              </a:rPr>
              <a:t> </a:t>
            </a:r>
            <a:r>
              <a:rPr sz="1400" spc="-20" dirty="0">
                <a:solidFill>
                  <a:srgbClr val="FFFFFF"/>
                </a:solidFill>
                <a:latin typeface="Gill Sans MT"/>
                <a:cs typeface="Gill Sans MT"/>
              </a:rPr>
              <a:t>y</a:t>
            </a:r>
            <a:r>
              <a:rPr sz="1400" spc="-5" dirty="0">
                <a:solidFill>
                  <a:srgbClr val="FFFFFF"/>
                </a:solidFill>
                <a:latin typeface="Gill Sans MT"/>
                <a:cs typeface="Gill Sans MT"/>
              </a:rPr>
              <a:t> </a:t>
            </a:r>
            <a:r>
              <a:rPr sz="1400" spc="-60" dirty="0">
                <a:solidFill>
                  <a:srgbClr val="FFFFFF"/>
                </a:solidFill>
                <a:latin typeface="Gill Sans MT"/>
                <a:cs typeface="Gill Sans MT"/>
              </a:rPr>
              <a:t>por</a:t>
            </a:r>
            <a:r>
              <a:rPr sz="1400" dirty="0">
                <a:solidFill>
                  <a:srgbClr val="FFFFFF"/>
                </a:solidFill>
                <a:latin typeface="Gill Sans MT"/>
                <a:cs typeface="Gill Sans MT"/>
              </a:rPr>
              <a:t> </a:t>
            </a:r>
            <a:r>
              <a:rPr sz="1400" spc="-50" dirty="0">
                <a:solidFill>
                  <a:srgbClr val="FFFFFF"/>
                </a:solidFill>
                <a:latin typeface="Gill Sans MT"/>
                <a:cs typeface="Gill Sans MT"/>
              </a:rPr>
              <a:t>es</a:t>
            </a:r>
            <a:r>
              <a:rPr sz="1400" spc="-60" dirty="0">
                <a:solidFill>
                  <a:srgbClr val="FFFFFF"/>
                </a:solidFill>
                <a:latin typeface="Gill Sans MT"/>
                <a:cs typeface="Gill Sans MT"/>
              </a:rPr>
              <a:t>o</a:t>
            </a:r>
            <a:r>
              <a:rPr sz="1400" dirty="0">
                <a:solidFill>
                  <a:srgbClr val="FFFFFF"/>
                </a:solidFill>
                <a:latin typeface="Gill Sans MT"/>
                <a:cs typeface="Gill Sans MT"/>
              </a:rPr>
              <a:t> </a:t>
            </a:r>
            <a:r>
              <a:rPr sz="1400" spc="-40" dirty="0">
                <a:solidFill>
                  <a:srgbClr val="FFFFFF"/>
                </a:solidFill>
                <a:latin typeface="Gill Sans MT"/>
                <a:cs typeface="Gill Sans MT"/>
              </a:rPr>
              <a:t>e</a:t>
            </a:r>
            <a:r>
              <a:rPr sz="1400" spc="-30" dirty="0">
                <a:solidFill>
                  <a:srgbClr val="FFFFFF"/>
                </a:solidFill>
                <a:latin typeface="Gill Sans MT"/>
                <a:cs typeface="Gill Sans MT"/>
              </a:rPr>
              <a:t>s</a:t>
            </a:r>
            <a:r>
              <a:rPr sz="1400" spc="-10" dirty="0">
                <a:solidFill>
                  <a:srgbClr val="FFFFFF"/>
                </a:solidFill>
                <a:latin typeface="Gill Sans MT"/>
                <a:cs typeface="Gill Sans MT"/>
              </a:rPr>
              <a:t> </a:t>
            </a:r>
            <a:r>
              <a:rPr sz="1400" spc="-15" dirty="0">
                <a:solidFill>
                  <a:srgbClr val="FFFFFF"/>
                </a:solidFill>
                <a:latin typeface="Gill Sans MT"/>
                <a:cs typeface="Gill Sans MT"/>
              </a:rPr>
              <a:t>de</a:t>
            </a:r>
            <a:r>
              <a:rPr sz="1400" dirty="0">
                <a:solidFill>
                  <a:srgbClr val="FFFFFF"/>
                </a:solidFill>
                <a:latin typeface="Gill Sans MT"/>
                <a:cs typeface="Gill Sans MT"/>
              </a:rPr>
              <a:t> </a:t>
            </a:r>
            <a:r>
              <a:rPr sz="1400" spc="-10" dirty="0">
                <a:solidFill>
                  <a:srgbClr val="FFFFFF"/>
                </a:solidFill>
                <a:latin typeface="Gill Sans MT"/>
                <a:cs typeface="Gill Sans MT"/>
              </a:rPr>
              <a:t>g</a:t>
            </a:r>
            <a:r>
              <a:rPr sz="1400" spc="-20" dirty="0">
                <a:solidFill>
                  <a:srgbClr val="FFFFFF"/>
                </a:solidFill>
                <a:latin typeface="Gill Sans MT"/>
                <a:cs typeface="Gill Sans MT"/>
              </a:rPr>
              <a:t>r</a:t>
            </a:r>
            <a:r>
              <a:rPr sz="1400" spc="50" dirty="0">
                <a:solidFill>
                  <a:srgbClr val="FFFFFF"/>
                </a:solidFill>
                <a:latin typeface="Gill Sans MT"/>
                <a:cs typeface="Gill Sans MT"/>
              </a:rPr>
              <a:t>a</a:t>
            </a:r>
            <a:r>
              <a:rPr sz="1400" spc="20" dirty="0">
                <a:solidFill>
                  <a:srgbClr val="FFFFFF"/>
                </a:solidFill>
                <a:latin typeface="Gill Sans MT"/>
                <a:cs typeface="Gill Sans MT"/>
              </a:rPr>
              <a:t>n</a:t>
            </a:r>
            <a:r>
              <a:rPr sz="1400" spc="5" dirty="0">
                <a:solidFill>
                  <a:srgbClr val="FFFFFF"/>
                </a:solidFill>
                <a:latin typeface="Gill Sans MT"/>
                <a:cs typeface="Gill Sans MT"/>
              </a:rPr>
              <a:t> </a:t>
            </a:r>
            <a:r>
              <a:rPr sz="1400" spc="-5" dirty="0">
                <a:solidFill>
                  <a:srgbClr val="FFFFFF"/>
                </a:solidFill>
                <a:latin typeface="Gill Sans MT"/>
                <a:cs typeface="Gill Sans MT"/>
              </a:rPr>
              <a:t>imp</a:t>
            </a:r>
            <a:r>
              <a:rPr sz="1400" spc="-15" dirty="0">
                <a:solidFill>
                  <a:srgbClr val="FFFFFF"/>
                </a:solidFill>
                <a:latin typeface="Gill Sans MT"/>
                <a:cs typeface="Gill Sans MT"/>
              </a:rPr>
              <a:t>o</a:t>
            </a:r>
            <a:r>
              <a:rPr sz="1400" spc="-70" dirty="0">
                <a:solidFill>
                  <a:srgbClr val="FFFFFF"/>
                </a:solidFill>
                <a:latin typeface="Gill Sans MT"/>
                <a:cs typeface="Gill Sans MT"/>
              </a:rPr>
              <a:t>r</a:t>
            </a:r>
            <a:r>
              <a:rPr sz="1400" spc="-55" dirty="0">
                <a:solidFill>
                  <a:srgbClr val="FFFFFF"/>
                </a:solidFill>
                <a:latin typeface="Gill Sans MT"/>
                <a:cs typeface="Gill Sans MT"/>
              </a:rPr>
              <a:t>t</a:t>
            </a:r>
            <a:r>
              <a:rPr sz="1400" spc="50" dirty="0">
                <a:solidFill>
                  <a:srgbClr val="FFFFFF"/>
                </a:solidFill>
                <a:latin typeface="Gill Sans MT"/>
                <a:cs typeface="Gill Sans MT"/>
              </a:rPr>
              <a:t>a</a:t>
            </a:r>
            <a:r>
              <a:rPr sz="1400" spc="5" dirty="0">
                <a:solidFill>
                  <a:srgbClr val="FFFFFF"/>
                </a:solidFill>
                <a:latin typeface="Gill Sans MT"/>
                <a:cs typeface="Gill Sans MT"/>
              </a:rPr>
              <a:t>ncia </a:t>
            </a:r>
            <a:r>
              <a:rPr sz="1400" dirty="0">
                <a:solidFill>
                  <a:srgbClr val="FFFFFF"/>
                </a:solidFill>
                <a:latin typeface="Gill Sans MT"/>
                <a:cs typeface="Gill Sans MT"/>
              </a:rPr>
              <a:t>el </a:t>
            </a:r>
            <a:r>
              <a:rPr sz="1400" spc="-60" dirty="0">
                <a:solidFill>
                  <a:srgbClr val="FFFFFF"/>
                </a:solidFill>
                <a:latin typeface="Gill Sans MT"/>
                <a:cs typeface="Gill Sans MT"/>
              </a:rPr>
              <a:t>contr</a:t>
            </a:r>
            <a:r>
              <a:rPr sz="1400" spc="-65" dirty="0">
                <a:solidFill>
                  <a:srgbClr val="FFFFFF"/>
                </a:solidFill>
                <a:latin typeface="Gill Sans MT"/>
                <a:cs typeface="Gill Sans MT"/>
              </a:rPr>
              <a:t>o</a:t>
            </a:r>
            <a:r>
              <a:rPr sz="1400" spc="40" dirty="0">
                <a:solidFill>
                  <a:srgbClr val="FFFFFF"/>
                </a:solidFill>
                <a:latin typeface="Gill Sans MT"/>
                <a:cs typeface="Gill Sans MT"/>
              </a:rPr>
              <a:t>l </a:t>
            </a:r>
            <a:r>
              <a:rPr sz="1400" spc="-30" dirty="0">
                <a:solidFill>
                  <a:srgbClr val="FFFFFF"/>
                </a:solidFill>
                <a:latin typeface="Gill Sans MT"/>
                <a:cs typeface="Gill Sans MT"/>
              </a:rPr>
              <a:t>so</a:t>
            </a:r>
            <a:r>
              <a:rPr sz="1400" spc="-45" dirty="0">
                <a:solidFill>
                  <a:srgbClr val="FFFFFF"/>
                </a:solidFill>
                <a:latin typeface="Gill Sans MT"/>
                <a:cs typeface="Gill Sans MT"/>
              </a:rPr>
              <a:t>b</a:t>
            </a:r>
            <a:r>
              <a:rPr sz="1400" spc="-75" dirty="0">
                <a:solidFill>
                  <a:srgbClr val="FFFFFF"/>
                </a:solidFill>
                <a:latin typeface="Gill Sans MT"/>
                <a:cs typeface="Gill Sans MT"/>
              </a:rPr>
              <a:t>re</a:t>
            </a:r>
            <a:r>
              <a:rPr sz="1400" spc="-120" dirty="0">
                <a:solidFill>
                  <a:srgbClr val="FFFFFF"/>
                </a:solidFill>
                <a:latin typeface="Gill Sans MT"/>
                <a:cs typeface="Gill Sans MT"/>
              </a:rPr>
              <a:t> </a:t>
            </a:r>
            <a:r>
              <a:rPr sz="1400" spc="20" dirty="0">
                <a:solidFill>
                  <a:srgbClr val="FFFFFF"/>
                </a:solidFill>
                <a:latin typeface="Gill Sans MT"/>
                <a:cs typeface="Gill Sans MT"/>
              </a:rPr>
              <a:t>n</a:t>
            </a:r>
            <a:r>
              <a:rPr sz="1400" spc="-65" dirty="0">
                <a:solidFill>
                  <a:srgbClr val="FFFFFF"/>
                </a:solidFill>
                <a:latin typeface="Gill Sans MT"/>
                <a:cs typeface="Gill Sans MT"/>
              </a:rPr>
              <a:t>osotros</a:t>
            </a:r>
            <a:r>
              <a:rPr sz="1400" spc="-114" dirty="0">
                <a:solidFill>
                  <a:srgbClr val="FFFFFF"/>
                </a:solidFill>
                <a:latin typeface="Gill Sans MT"/>
                <a:cs typeface="Gill Sans MT"/>
              </a:rPr>
              <a:t> </a:t>
            </a:r>
            <a:r>
              <a:rPr sz="1400" spc="45" dirty="0">
                <a:solidFill>
                  <a:srgbClr val="FFFFFF"/>
                </a:solidFill>
                <a:latin typeface="Gill Sans MT"/>
                <a:cs typeface="Gill Sans MT"/>
              </a:rPr>
              <a:t>m</a:t>
            </a:r>
            <a:r>
              <a:rPr sz="1400" dirty="0">
                <a:solidFill>
                  <a:srgbClr val="FFFFFF"/>
                </a:solidFill>
                <a:latin typeface="Gill Sans MT"/>
                <a:cs typeface="Gill Sans MT"/>
              </a:rPr>
              <a:t>i</a:t>
            </a:r>
            <a:r>
              <a:rPr sz="1400" spc="-25" dirty="0">
                <a:solidFill>
                  <a:srgbClr val="FFFFFF"/>
                </a:solidFill>
                <a:latin typeface="Gill Sans MT"/>
                <a:cs typeface="Gill Sans MT"/>
              </a:rPr>
              <a:t>smos</a:t>
            </a:r>
            <a:r>
              <a:rPr sz="1400" spc="-114" dirty="0">
                <a:solidFill>
                  <a:srgbClr val="FFFFFF"/>
                </a:solidFill>
                <a:latin typeface="Gill Sans MT"/>
                <a:cs typeface="Gill Sans MT"/>
              </a:rPr>
              <a:t> </a:t>
            </a:r>
            <a:r>
              <a:rPr sz="1400" spc="-20" dirty="0">
                <a:solidFill>
                  <a:srgbClr val="FFFFFF"/>
                </a:solidFill>
                <a:latin typeface="Gill Sans MT"/>
                <a:cs typeface="Gill Sans MT"/>
              </a:rPr>
              <a:t>y</a:t>
            </a:r>
            <a:r>
              <a:rPr sz="1400" spc="-114" dirty="0">
                <a:solidFill>
                  <a:srgbClr val="FFFFFF"/>
                </a:solidFill>
                <a:latin typeface="Gill Sans MT"/>
                <a:cs typeface="Gill Sans MT"/>
              </a:rPr>
              <a:t> </a:t>
            </a:r>
            <a:r>
              <a:rPr sz="1400" spc="-10" dirty="0">
                <a:solidFill>
                  <a:srgbClr val="FFFFFF"/>
                </a:solidFill>
                <a:latin typeface="Gill Sans MT"/>
                <a:cs typeface="Gill Sans MT"/>
              </a:rPr>
              <a:t>nues</a:t>
            </a:r>
            <a:r>
              <a:rPr sz="1400" spc="-20" dirty="0">
                <a:solidFill>
                  <a:srgbClr val="FFFFFF"/>
                </a:solidFill>
                <a:latin typeface="Gill Sans MT"/>
                <a:cs typeface="Gill Sans MT"/>
              </a:rPr>
              <a:t>t</a:t>
            </a:r>
            <a:r>
              <a:rPr sz="1400" spc="-105" dirty="0">
                <a:solidFill>
                  <a:srgbClr val="FFFFFF"/>
                </a:solidFill>
                <a:latin typeface="Gill Sans MT"/>
                <a:cs typeface="Gill Sans MT"/>
              </a:rPr>
              <a:t>r</a:t>
            </a:r>
            <a:r>
              <a:rPr sz="1400" spc="-55" dirty="0">
                <a:solidFill>
                  <a:srgbClr val="FFFFFF"/>
                </a:solidFill>
                <a:latin typeface="Gill Sans MT"/>
                <a:cs typeface="Gill Sans MT"/>
              </a:rPr>
              <a:t>os</a:t>
            </a:r>
            <a:r>
              <a:rPr sz="1400" spc="-110" dirty="0">
                <a:solidFill>
                  <a:srgbClr val="FFFFFF"/>
                </a:solidFill>
                <a:latin typeface="Gill Sans MT"/>
                <a:cs typeface="Gill Sans MT"/>
              </a:rPr>
              <a:t> </a:t>
            </a:r>
            <a:r>
              <a:rPr sz="1400" spc="-35" dirty="0">
                <a:solidFill>
                  <a:srgbClr val="FFFFFF"/>
                </a:solidFill>
                <a:latin typeface="Gill Sans MT"/>
                <a:cs typeface="Gill Sans MT"/>
              </a:rPr>
              <a:t>actos</a:t>
            </a:r>
            <a:r>
              <a:rPr sz="1400" spc="-114" dirty="0">
                <a:solidFill>
                  <a:srgbClr val="FFFFFF"/>
                </a:solidFill>
                <a:latin typeface="Gill Sans MT"/>
                <a:cs typeface="Gill Sans MT"/>
              </a:rPr>
              <a:t> </a:t>
            </a:r>
            <a:r>
              <a:rPr sz="1400" spc="-25" dirty="0">
                <a:solidFill>
                  <a:srgbClr val="FFFFFF"/>
                </a:solidFill>
                <a:latin typeface="Gill Sans MT"/>
                <a:cs typeface="Gill Sans MT"/>
              </a:rPr>
              <a:t>d</a:t>
            </a:r>
            <a:r>
              <a:rPr sz="1400" spc="-15" dirty="0">
                <a:solidFill>
                  <a:srgbClr val="FFFFFF"/>
                </a:solidFill>
                <a:latin typeface="Gill Sans MT"/>
                <a:cs typeface="Gill Sans MT"/>
              </a:rPr>
              <a:t>e</a:t>
            </a:r>
            <a:r>
              <a:rPr sz="1400" spc="-114" dirty="0">
                <a:solidFill>
                  <a:srgbClr val="FFFFFF"/>
                </a:solidFill>
                <a:latin typeface="Gill Sans MT"/>
                <a:cs typeface="Gill Sans MT"/>
              </a:rPr>
              <a:t> </a:t>
            </a:r>
            <a:r>
              <a:rPr sz="1400" spc="-20" dirty="0">
                <a:solidFill>
                  <a:srgbClr val="FFFFFF"/>
                </a:solidFill>
                <a:latin typeface="Gill Sans MT"/>
                <a:cs typeface="Gill Sans MT"/>
              </a:rPr>
              <a:t>for</a:t>
            </a:r>
            <a:r>
              <a:rPr sz="1400" spc="-40" dirty="0">
                <a:solidFill>
                  <a:srgbClr val="FFFFFF"/>
                </a:solidFill>
                <a:latin typeface="Gill Sans MT"/>
                <a:cs typeface="Gill Sans MT"/>
              </a:rPr>
              <a:t>m</a:t>
            </a:r>
            <a:r>
              <a:rPr sz="1400" spc="45" dirty="0">
                <a:solidFill>
                  <a:srgbClr val="FFFFFF"/>
                </a:solidFill>
                <a:latin typeface="Gill Sans MT"/>
                <a:cs typeface="Gill Sans MT"/>
              </a:rPr>
              <a:t>a</a:t>
            </a:r>
            <a:r>
              <a:rPr sz="1400" spc="-114" dirty="0">
                <a:solidFill>
                  <a:srgbClr val="FFFFFF"/>
                </a:solidFill>
                <a:latin typeface="Gill Sans MT"/>
                <a:cs typeface="Gill Sans MT"/>
              </a:rPr>
              <a:t> </a:t>
            </a:r>
            <a:r>
              <a:rPr sz="1400" spc="10" dirty="0">
                <a:solidFill>
                  <a:srgbClr val="FFFFFF"/>
                </a:solidFill>
                <a:latin typeface="Gill Sans MT"/>
                <a:cs typeface="Gill Sans MT"/>
              </a:rPr>
              <a:t>q</a:t>
            </a:r>
            <a:r>
              <a:rPr sz="1400" spc="20" dirty="0">
                <a:solidFill>
                  <a:srgbClr val="FFFFFF"/>
                </a:solidFill>
                <a:latin typeface="Gill Sans MT"/>
                <a:cs typeface="Gill Sans MT"/>
              </a:rPr>
              <a:t>u</a:t>
            </a:r>
            <a:r>
              <a:rPr sz="1400" spc="-35" dirty="0">
                <a:solidFill>
                  <a:srgbClr val="FFFFFF"/>
                </a:solidFill>
                <a:latin typeface="Gill Sans MT"/>
                <a:cs typeface="Gill Sans MT"/>
              </a:rPr>
              <a:t>e </a:t>
            </a:r>
            <a:r>
              <a:rPr sz="1400" spc="-15" dirty="0">
                <a:solidFill>
                  <a:srgbClr val="FFFFFF"/>
                </a:solidFill>
                <a:latin typeface="Gill Sans MT"/>
                <a:cs typeface="Gill Sans MT"/>
              </a:rPr>
              <a:t>seamos</a:t>
            </a:r>
            <a:r>
              <a:rPr sz="1400" dirty="0">
                <a:solidFill>
                  <a:srgbClr val="FFFFFF"/>
                </a:solidFill>
                <a:latin typeface="Gill Sans MT"/>
                <a:cs typeface="Gill Sans MT"/>
              </a:rPr>
              <a:t> </a:t>
            </a:r>
            <a:r>
              <a:rPr sz="1400" spc="-165" dirty="0">
                <a:solidFill>
                  <a:srgbClr val="FFFFFF"/>
                </a:solidFill>
                <a:latin typeface="Gill Sans MT"/>
                <a:cs typeface="Gill Sans MT"/>
              </a:rPr>
              <a:t> </a:t>
            </a:r>
            <a:r>
              <a:rPr sz="1400" spc="-10" dirty="0">
                <a:solidFill>
                  <a:srgbClr val="FFFFFF"/>
                </a:solidFill>
                <a:latin typeface="Gill Sans MT"/>
                <a:cs typeface="Gill Sans MT"/>
              </a:rPr>
              <a:t>cap</a:t>
            </a:r>
            <a:r>
              <a:rPr sz="1400" spc="-15" dirty="0">
                <a:solidFill>
                  <a:srgbClr val="FFFFFF"/>
                </a:solidFill>
                <a:latin typeface="Gill Sans MT"/>
                <a:cs typeface="Gill Sans MT"/>
              </a:rPr>
              <a:t>a</a:t>
            </a:r>
            <a:r>
              <a:rPr sz="1400" spc="-10" dirty="0">
                <a:solidFill>
                  <a:srgbClr val="FFFFFF"/>
                </a:solidFill>
                <a:latin typeface="Gill Sans MT"/>
                <a:cs typeface="Gill Sans MT"/>
              </a:rPr>
              <a:t>c</a:t>
            </a:r>
            <a:r>
              <a:rPr sz="1400" spc="-35" dirty="0">
                <a:solidFill>
                  <a:srgbClr val="FFFFFF"/>
                </a:solidFill>
                <a:latin typeface="Gill Sans MT"/>
                <a:cs typeface="Gill Sans MT"/>
              </a:rPr>
              <a:t>es</a:t>
            </a:r>
            <a:r>
              <a:rPr sz="1400" dirty="0">
                <a:solidFill>
                  <a:srgbClr val="FFFFFF"/>
                </a:solidFill>
                <a:latin typeface="Gill Sans MT"/>
                <a:cs typeface="Gill Sans MT"/>
              </a:rPr>
              <a:t> </a:t>
            </a:r>
            <a:r>
              <a:rPr sz="1400" spc="-160" dirty="0">
                <a:solidFill>
                  <a:srgbClr val="FFFFFF"/>
                </a:solidFill>
                <a:latin typeface="Gill Sans MT"/>
                <a:cs typeface="Gill Sans MT"/>
              </a:rPr>
              <a:t> </a:t>
            </a:r>
            <a:r>
              <a:rPr sz="1400" spc="-20" dirty="0">
                <a:solidFill>
                  <a:srgbClr val="FFFFFF"/>
                </a:solidFill>
                <a:latin typeface="Gill Sans MT"/>
                <a:cs typeface="Gill Sans MT"/>
              </a:rPr>
              <a:t>de</a:t>
            </a:r>
            <a:r>
              <a:rPr sz="1400" dirty="0">
                <a:solidFill>
                  <a:srgbClr val="FFFFFF"/>
                </a:solidFill>
                <a:latin typeface="Gill Sans MT"/>
                <a:cs typeface="Gill Sans MT"/>
              </a:rPr>
              <a:t> </a:t>
            </a:r>
            <a:r>
              <a:rPr sz="1400" spc="-165" dirty="0">
                <a:solidFill>
                  <a:srgbClr val="FFFFFF"/>
                </a:solidFill>
                <a:latin typeface="Gill Sans MT"/>
                <a:cs typeface="Gill Sans MT"/>
              </a:rPr>
              <a:t> </a:t>
            </a:r>
            <a:r>
              <a:rPr sz="1400" spc="-20" dirty="0">
                <a:solidFill>
                  <a:srgbClr val="FFFFFF"/>
                </a:solidFill>
                <a:latin typeface="Gill Sans MT"/>
                <a:cs typeface="Gill Sans MT"/>
              </a:rPr>
              <a:t>saber</a:t>
            </a:r>
            <a:r>
              <a:rPr sz="1400" dirty="0">
                <a:solidFill>
                  <a:srgbClr val="FFFFFF"/>
                </a:solidFill>
                <a:latin typeface="Gill Sans MT"/>
                <a:cs typeface="Gill Sans MT"/>
              </a:rPr>
              <a:t> </a:t>
            </a:r>
            <a:r>
              <a:rPr sz="1400" spc="-165" dirty="0">
                <a:solidFill>
                  <a:srgbClr val="FFFFFF"/>
                </a:solidFill>
                <a:latin typeface="Gill Sans MT"/>
                <a:cs typeface="Gill Sans MT"/>
              </a:rPr>
              <a:t> </a:t>
            </a:r>
            <a:r>
              <a:rPr sz="1400" spc="-10" dirty="0">
                <a:solidFill>
                  <a:srgbClr val="FFFFFF"/>
                </a:solidFill>
                <a:latin typeface="Gill Sans MT"/>
                <a:cs typeface="Gill Sans MT"/>
              </a:rPr>
              <a:t>en</a:t>
            </a:r>
            <a:r>
              <a:rPr sz="1400" dirty="0">
                <a:solidFill>
                  <a:srgbClr val="FFFFFF"/>
                </a:solidFill>
                <a:latin typeface="Gill Sans MT"/>
                <a:cs typeface="Gill Sans MT"/>
              </a:rPr>
              <a:t> </a:t>
            </a:r>
            <a:r>
              <a:rPr sz="1400" spc="-155" dirty="0">
                <a:solidFill>
                  <a:srgbClr val="FFFFFF"/>
                </a:solidFill>
                <a:latin typeface="Gill Sans MT"/>
                <a:cs typeface="Gill Sans MT"/>
              </a:rPr>
              <a:t> </a:t>
            </a:r>
            <a:r>
              <a:rPr sz="1400" spc="10" dirty="0" err="1">
                <a:solidFill>
                  <a:srgbClr val="FFFFFF"/>
                </a:solidFill>
                <a:latin typeface="Gill Sans MT"/>
                <a:cs typeface="Gill Sans MT"/>
              </a:rPr>
              <a:t>qu</a:t>
            </a:r>
            <a:r>
              <a:rPr sz="1400" spc="-40" dirty="0" err="1">
                <a:solidFill>
                  <a:srgbClr val="FFFFFF"/>
                </a:solidFill>
                <a:latin typeface="Gill Sans MT"/>
                <a:cs typeface="Gill Sans MT"/>
              </a:rPr>
              <a:t>é</a:t>
            </a:r>
            <a:r>
              <a:rPr sz="1400" dirty="0">
                <a:solidFill>
                  <a:srgbClr val="FFFFFF"/>
                </a:solidFill>
                <a:latin typeface="Gill Sans MT"/>
                <a:cs typeface="Gill Sans MT"/>
              </a:rPr>
              <a:t> </a:t>
            </a:r>
            <a:r>
              <a:rPr sz="1400" spc="-160" dirty="0">
                <a:solidFill>
                  <a:srgbClr val="FFFFFF"/>
                </a:solidFill>
                <a:latin typeface="Gill Sans MT"/>
                <a:cs typeface="Gill Sans MT"/>
              </a:rPr>
              <a:t> </a:t>
            </a:r>
            <a:r>
              <a:rPr sz="1400" spc="-20" dirty="0">
                <a:solidFill>
                  <a:srgbClr val="FFFFFF"/>
                </a:solidFill>
                <a:latin typeface="Gill Sans MT"/>
                <a:cs typeface="Gill Sans MT"/>
              </a:rPr>
              <a:t>mom</a:t>
            </a:r>
            <a:r>
              <a:rPr sz="1400" spc="-10" dirty="0">
                <a:solidFill>
                  <a:srgbClr val="FFFFFF"/>
                </a:solidFill>
                <a:latin typeface="Gill Sans MT"/>
                <a:cs typeface="Gill Sans MT"/>
              </a:rPr>
              <a:t>e</a:t>
            </a:r>
            <a:r>
              <a:rPr sz="1400" spc="20" dirty="0">
                <a:solidFill>
                  <a:srgbClr val="FFFFFF"/>
                </a:solidFill>
                <a:latin typeface="Gill Sans MT"/>
                <a:cs typeface="Gill Sans MT"/>
              </a:rPr>
              <a:t>n</a:t>
            </a:r>
            <a:r>
              <a:rPr sz="1400" spc="-45" dirty="0">
                <a:solidFill>
                  <a:srgbClr val="FFFFFF"/>
                </a:solidFill>
                <a:latin typeface="Gill Sans MT"/>
                <a:cs typeface="Gill Sans MT"/>
              </a:rPr>
              <a:t>tos</a:t>
            </a:r>
            <a:r>
              <a:rPr sz="1400" dirty="0">
                <a:solidFill>
                  <a:srgbClr val="FFFFFF"/>
                </a:solidFill>
                <a:latin typeface="Gill Sans MT"/>
                <a:cs typeface="Gill Sans MT"/>
              </a:rPr>
              <a:t> </a:t>
            </a:r>
            <a:r>
              <a:rPr sz="1400" spc="-160" dirty="0">
                <a:solidFill>
                  <a:srgbClr val="FFFFFF"/>
                </a:solidFill>
                <a:latin typeface="Gill Sans MT"/>
                <a:cs typeface="Gill Sans MT"/>
              </a:rPr>
              <a:t> </a:t>
            </a:r>
            <a:r>
              <a:rPr sz="1400" spc="5" dirty="0">
                <a:solidFill>
                  <a:srgbClr val="FFFFFF"/>
                </a:solidFill>
                <a:latin typeface="Gill Sans MT"/>
                <a:cs typeface="Gill Sans MT"/>
              </a:rPr>
              <a:t>d</a:t>
            </a:r>
            <a:r>
              <a:rPr sz="1400" spc="-20" dirty="0">
                <a:solidFill>
                  <a:srgbClr val="FFFFFF"/>
                </a:solidFill>
                <a:latin typeface="Gill Sans MT"/>
                <a:cs typeface="Gill Sans MT"/>
              </a:rPr>
              <a:t>ebe </a:t>
            </a:r>
            <a:r>
              <a:rPr sz="1400" spc="-10" dirty="0">
                <a:solidFill>
                  <a:srgbClr val="FFFFFF"/>
                </a:solidFill>
                <a:latin typeface="Gill Sans MT"/>
                <a:cs typeface="Gill Sans MT"/>
              </a:rPr>
              <a:t>pri</a:t>
            </a:r>
            <a:r>
              <a:rPr sz="1400" spc="-25" dirty="0">
                <a:solidFill>
                  <a:srgbClr val="FFFFFF"/>
                </a:solidFill>
                <a:latin typeface="Gill Sans MT"/>
                <a:cs typeface="Gill Sans MT"/>
              </a:rPr>
              <a:t>m</a:t>
            </a:r>
            <a:r>
              <a:rPr sz="1400" spc="-30" dirty="0">
                <a:solidFill>
                  <a:srgbClr val="FFFFFF"/>
                </a:solidFill>
                <a:latin typeface="Gill Sans MT"/>
                <a:cs typeface="Gill Sans MT"/>
              </a:rPr>
              <a:t>ar</a:t>
            </a:r>
            <a:r>
              <a:rPr sz="1400" spc="-150" dirty="0">
                <a:solidFill>
                  <a:srgbClr val="FFFFFF"/>
                </a:solidFill>
                <a:latin typeface="Gill Sans MT"/>
                <a:cs typeface="Gill Sans MT"/>
              </a:rPr>
              <a:t> </a:t>
            </a:r>
            <a:r>
              <a:rPr sz="1400" spc="-10" dirty="0">
                <a:solidFill>
                  <a:srgbClr val="FFFFFF"/>
                </a:solidFill>
                <a:latin typeface="Gill Sans MT"/>
                <a:cs typeface="Gill Sans MT"/>
              </a:rPr>
              <a:t>nues</a:t>
            </a:r>
            <a:r>
              <a:rPr sz="1400" spc="-20" dirty="0">
                <a:solidFill>
                  <a:srgbClr val="FFFFFF"/>
                </a:solidFill>
                <a:latin typeface="Gill Sans MT"/>
                <a:cs typeface="Gill Sans MT"/>
              </a:rPr>
              <a:t>t</a:t>
            </a:r>
            <a:r>
              <a:rPr sz="1400" spc="-30" dirty="0">
                <a:solidFill>
                  <a:srgbClr val="FFFFFF"/>
                </a:solidFill>
                <a:latin typeface="Gill Sans MT"/>
                <a:cs typeface="Gill Sans MT"/>
              </a:rPr>
              <a:t>ra</a:t>
            </a:r>
            <a:r>
              <a:rPr sz="1400" spc="-150" dirty="0">
                <a:solidFill>
                  <a:srgbClr val="FFFFFF"/>
                </a:solidFill>
                <a:latin typeface="Gill Sans MT"/>
                <a:cs typeface="Gill Sans MT"/>
              </a:rPr>
              <a:t> </a:t>
            </a:r>
            <a:r>
              <a:rPr sz="1400" spc="-25" dirty="0">
                <a:solidFill>
                  <a:srgbClr val="FFFFFF"/>
                </a:solidFill>
                <a:latin typeface="Gill Sans MT"/>
                <a:cs typeface="Gill Sans MT"/>
              </a:rPr>
              <a:t>parte</a:t>
            </a:r>
            <a:r>
              <a:rPr sz="1400" spc="-150" dirty="0">
                <a:solidFill>
                  <a:srgbClr val="FFFFFF"/>
                </a:solidFill>
                <a:latin typeface="Gill Sans MT"/>
                <a:cs typeface="Gill Sans MT"/>
              </a:rPr>
              <a:t> </a:t>
            </a:r>
            <a:r>
              <a:rPr sz="1400" spc="-5" dirty="0">
                <a:solidFill>
                  <a:srgbClr val="FFFFFF"/>
                </a:solidFill>
                <a:latin typeface="Gill Sans MT"/>
                <a:cs typeface="Gill Sans MT"/>
              </a:rPr>
              <a:t>e</a:t>
            </a:r>
            <a:r>
              <a:rPr sz="1400" spc="-10" dirty="0">
                <a:solidFill>
                  <a:srgbClr val="FFFFFF"/>
                </a:solidFill>
                <a:latin typeface="Gill Sans MT"/>
                <a:cs typeface="Gill Sans MT"/>
              </a:rPr>
              <a:t>m</a:t>
            </a:r>
            <a:r>
              <a:rPr sz="1400" spc="-55" dirty="0">
                <a:solidFill>
                  <a:srgbClr val="FFFFFF"/>
                </a:solidFill>
                <a:latin typeface="Gill Sans MT"/>
                <a:cs typeface="Gill Sans MT"/>
              </a:rPr>
              <a:t>oci</a:t>
            </a:r>
            <a:r>
              <a:rPr sz="1400" spc="-80" dirty="0">
                <a:solidFill>
                  <a:srgbClr val="FFFFFF"/>
                </a:solidFill>
                <a:latin typeface="Gill Sans MT"/>
                <a:cs typeface="Gill Sans MT"/>
              </a:rPr>
              <a:t>o</a:t>
            </a:r>
            <a:r>
              <a:rPr sz="1400" spc="35" dirty="0">
                <a:solidFill>
                  <a:srgbClr val="FFFFFF"/>
                </a:solidFill>
                <a:latin typeface="Gill Sans MT"/>
                <a:cs typeface="Gill Sans MT"/>
              </a:rPr>
              <a:t>nal</a:t>
            </a:r>
            <a:r>
              <a:rPr sz="1400" spc="-130" dirty="0">
                <a:solidFill>
                  <a:srgbClr val="FFFFFF"/>
                </a:solidFill>
                <a:latin typeface="Gill Sans MT"/>
                <a:cs typeface="Gill Sans MT"/>
              </a:rPr>
              <a:t> </a:t>
            </a:r>
            <a:r>
              <a:rPr sz="1400" spc="-35" dirty="0">
                <a:solidFill>
                  <a:srgbClr val="FFFFFF"/>
                </a:solidFill>
                <a:latin typeface="Gill Sans MT"/>
                <a:cs typeface="Gill Sans MT"/>
              </a:rPr>
              <a:t>y/o</a:t>
            </a:r>
            <a:r>
              <a:rPr sz="1400" spc="-160" dirty="0">
                <a:solidFill>
                  <a:srgbClr val="FFFFFF"/>
                </a:solidFill>
                <a:latin typeface="Gill Sans MT"/>
                <a:cs typeface="Gill Sans MT"/>
              </a:rPr>
              <a:t> </a:t>
            </a:r>
            <a:r>
              <a:rPr sz="1400" spc="-15" dirty="0">
                <a:solidFill>
                  <a:srgbClr val="FFFFFF"/>
                </a:solidFill>
                <a:latin typeface="Gill Sans MT"/>
                <a:cs typeface="Gill Sans MT"/>
              </a:rPr>
              <a:t>racional</a:t>
            </a:r>
            <a:r>
              <a:rPr sz="1400" spc="10" dirty="0">
                <a:solidFill>
                  <a:srgbClr val="FFFFFF"/>
                </a:solidFill>
                <a:latin typeface="Gill Sans MT"/>
                <a:cs typeface="Gill Sans MT"/>
              </a:rPr>
              <a:t>.</a:t>
            </a:r>
            <a:endParaRPr sz="1400" dirty="0">
              <a:latin typeface="Gill Sans MT"/>
              <a:cs typeface="Gill Sans MT"/>
            </a:endParaRPr>
          </a:p>
          <a:p>
            <a:pPr>
              <a:lnSpc>
                <a:spcPct val="100000"/>
              </a:lnSpc>
            </a:pPr>
            <a:endParaRPr sz="1450" dirty="0">
              <a:latin typeface="Gill Sans MT"/>
              <a:cs typeface="Gill Sans MT"/>
            </a:endParaRPr>
          </a:p>
          <a:p>
            <a:pPr marL="12700" marR="5080" algn="just">
              <a:lnSpc>
                <a:spcPct val="100000"/>
              </a:lnSpc>
            </a:pPr>
            <a:r>
              <a:rPr sz="1400" spc="-20" dirty="0">
                <a:solidFill>
                  <a:srgbClr val="FFFFFF"/>
                </a:solidFill>
                <a:latin typeface="Gill Sans MT"/>
                <a:cs typeface="Gill Sans MT"/>
              </a:rPr>
              <a:t>La</a:t>
            </a:r>
            <a:r>
              <a:rPr sz="1400" spc="-80" dirty="0">
                <a:solidFill>
                  <a:srgbClr val="FFFFFF"/>
                </a:solidFill>
                <a:latin typeface="Gill Sans MT"/>
                <a:cs typeface="Gill Sans MT"/>
              </a:rPr>
              <a:t> </a:t>
            </a:r>
            <a:r>
              <a:rPr sz="1400" dirty="0">
                <a:solidFill>
                  <a:srgbClr val="FFFFFF"/>
                </a:solidFill>
                <a:latin typeface="Gill Sans MT"/>
                <a:cs typeface="Gill Sans MT"/>
              </a:rPr>
              <a:t>clave</a:t>
            </a:r>
            <a:r>
              <a:rPr sz="1400" spc="-60" dirty="0">
                <a:solidFill>
                  <a:srgbClr val="FFFFFF"/>
                </a:solidFill>
                <a:latin typeface="Gill Sans MT"/>
                <a:cs typeface="Gill Sans MT"/>
              </a:rPr>
              <a:t> </a:t>
            </a:r>
            <a:r>
              <a:rPr sz="1400" spc="-10" dirty="0">
                <a:solidFill>
                  <a:srgbClr val="FFFFFF"/>
                </a:solidFill>
                <a:latin typeface="Gill Sans MT"/>
                <a:cs typeface="Gill Sans MT"/>
              </a:rPr>
              <a:t>está</a:t>
            </a:r>
            <a:r>
              <a:rPr sz="1400" spc="-60" dirty="0">
                <a:solidFill>
                  <a:srgbClr val="FFFFFF"/>
                </a:solidFill>
                <a:latin typeface="Gill Sans MT"/>
                <a:cs typeface="Gill Sans MT"/>
              </a:rPr>
              <a:t> </a:t>
            </a:r>
            <a:r>
              <a:rPr sz="1400" dirty="0">
                <a:solidFill>
                  <a:srgbClr val="FFFFFF"/>
                </a:solidFill>
                <a:latin typeface="Gill Sans MT"/>
                <a:cs typeface="Gill Sans MT"/>
              </a:rPr>
              <a:t>en</a:t>
            </a:r>
            <a:r>
              <a:rPr sz="1400" spc="-65" dirty="0">
                <a:solidFill>
                  <a:srgbClr val="FFFFFF"/>
                </a:solidFill>
                <a:latin typeface="Gill Sans MT"/>
                <a:cs typeface="Gill Sans MT"/>
              </a:rPr>
              <a:t> </a:t>
            </a:r>
            <a:r>
              <a:rPr sz="1400" spc="-40" dirty="0">
                <a:solidFill>
                  <a:srgbClr val="FFFFFF"/>
                </a:solidFill>
                <a:latin typeface="Gill Sans MT"/>
                <a:cs typeface="Gill Sans MT"/>
              </a:rPr>
              <a:t>nuestro</a:t>
            </a:r>
            <a:r>
              <a:rPr sz="1400" spc="-60" dirty="0">
                <a:solidFill>
                  <a:srgbClr val="FFFFFF"/>
                </a:solidFill>
                <a:latin typeface="Gill Sans MT"/>
                <a:cs typeface="Gill Sans MT"/>
              </a:rPr>
              <a:t> </a:t>
            </a:r>
            <a:r>
              <a:rPr sz="1400" spc="-35" dirty="0">
                <a:solidFill>
                  <a:srgbClr val="FFFFFF"/>
                </a:solidFill>
                <a:latin typeface="Gill Sans MT"/>
                <a:cs typeface="Gill Sans MT"/>
              </a:rPr>
              <a:t>desarrollo</a:t>
            </a:r>
            <a:r>
              <a:rPr sz="1400" spc="-60" dirty="0">
                <a:solidFill>
                  <a:srgbClr val="FFFFFF"/>
                </a:solidFill>
                <a:latin typeface="Gill Sans MT"/>
                <a:cs typeface="Gill Sans MT"/>
              </a:rPr>
              <a:t> </a:t>
            </a:r>
            <a:r>
              <a:rPr sz="1400" spc="-10" dirty="0">
                <a:solidFill>
                  <a:srgbClr val="FFFFFF"/>
                </a:solidFill>
                <a:latin typeface="Gill Sans MT"/>
                <a:cs typeface="Gill Sans MT"/>
              </a:rPr>
              <a:t>personal,</a:t>
            </a:r>
            <a:r>
              <a:rPr sz="1400" spc="-65" dirty="0">
                <a:solidFill>
                  <a:srgbClr val="FFFFFF"/>
                </a:solidFill>
                <a:latin typeface="Gill Sans MT"/>
                <a:cs typeface="Gill Sans MT"/>
              </a:rPr>
              <a:t> </a:t>
            </a:r>
            <a:r>
              <a:rPr sz="1400" b="1" spc="-10" dirty="0">
                <a:solidFill>
                  <a:srgbClr val="FFFFFF"/>
                </a:solidFill>
                <a:latin typeface="Calibri"/>
                <a:cs typeface="Calibri"/>
              </a:rPr>
              <a:t>nuestro </a:t>
            </a:r>
            <a:r>
              <a:rPr sz="1400" b="1" spc="-35" dirty="0">
                <a:solidFill>
                  <a:srgbClr val="FFFFFF"/>
                </a:solidFill>
                <a:latin typeface="Calibri"/>
                <a:cs typeface="Calibri"/>
              </a:rPr>
              <a:t>conocimiento</a:t>
            </a:r>
            <a:r>
              <a:rPr sz="1400" b="1" spc="-25" dirty="0">
                <a:solidFill>
                  <a:srgbClr val="FFFFFF"/>
                </a:solidFill>
                <a:latin typeface="Calibri"/>
                <a:cs typeface="Calibri"/>
              </a:rPr>
              <a:t> </a:t>
            </a:r>
            <a:r>
              <a:rPr sz="1400" b="1" dirty="0">
                <a:solidFill>
                  <a:srgbClr val="FFFFFF"/>
                </a:solidFill>
                <a:latin typeface="Calibri"/>
                <a:cs typeface="Calibri"/>
              </a:rPr>
              <a:t>y</a:t>
            </a:r>
            <a:r>
              <a:rPr sz="1400" b="1" spc="-20" dirty="0">
                <a:solidFill>
                  <a:srgbClr val="FFFFFF"/>
                </a:solidFill>
                <a:latin typeface="Calibri"/>
                <a:cs typeface="Calibri"/>
              </a:rPr>
              <a:t> </a:t>
            </a:r>
            <a:r>
              <a:rPr sz="1400" b="1" spc="-25" dirty="0">
                <a:solidFill>
                  <a:srgbClr val="FFFFFF"/>
                </a:solidFill>
                <a:latin typeface="Calibri"/>
                <a:cs typeface="Calibri"/>
              </a:rPr>
              <a:t>atención </a:t>
            </a:r>
            <a:r>
              <a:rPr sz="1400" b="1" dirty="0">
                <a:solidFill>
                  <a:srgbClr val="FFFFFF"/>
                </a:solidFill>
                <a:latin typeface="Calibri"/>
                <a:cs typeface="Calibri"/>
              </a:rPr>
              <a:t>a</a:t>
            </a:r>
            <a:r>
              <a:rPr sz="1400" b="1" spc="-20" dirty="0">
                <a:solidFill>
                  <a:srgbClr val="FFFFFF"/>
                </a:solidFill>
                <a:latin typeface="Calibri"/>
                <a:cs typeface="Calibri"/>
              </a:rPr>
              <a:t> </a:t>
            </a:r>
            <a:r>
              <a:rPr sz="1400" b="1" dirty="0">
                <a:solidFill>
                  <a:srgbClr val="FFFFFF"/>
                </a:solidFill>
                <a:latin typeface="Calibri"/>
                <a:cs typeface="Calibri"/>
              </a:rPr>
              <a:t>los</a:t>
            </a:r>
            <a:r>
              <a:rPr sz="1400" b="1" spc="-25" dirty="0">
                <a:solidFill>
                  <a:srgbClr val="FFFFFF"/>
                </a:solidFill>
                <a:latin typeface="Calibri"/>
                <a:cs typeface="Calibri"/>
              </a:rPr>
              <a:t> </a:t>
            </a:r>
            <a:r>
              <a:rPr sz="1400" b="1" spc="-30" dirty="0">
                <a:solidFill>
                  <a:srgbClr val="FFFFFF"/>
                </a:solidFill>
                <a:latin typeface="Calibri"/>
                <a:cs typeface="Calibri"/>
              </a:rPr>
              <a:t>hechos</a:t>
            </a:r>
            <a:r>
              <a:rPr sz="1400" b="1" spc="-20" dirty="0">
                <a:solidFill>
                  <a:srgbClr val="FFFFFF"/>
                </a:solidFill>
                <a:latin typeface="Calibri"/>
                <a:cs typeface="Calibri"/>
              </a:rPr>
              <a:t> </a:t>
            </a:r>
            <a:r>
              <a:rPr sz="1400" b="1" spc="-10" dirty="0">
                <a:solidFill>
                  <a:srgbClr val="FFFFFF"/>
                </a:solidFill>
                <a:latin typeface="Calibri"/>
                <a:cs typeface="Calibri"/>
              </a:rPr>
              <a:t>que</a:t>
            </a:r>
            <a:r>
              <a:rPr sz="1400" b="1" spc="-25" dirty="0">
                <a:solidFill>
                  <a:srgbClr val="FFFFFF"/>
                </a:solidFill>
                <a:latin typeface="Calibri"/>
                <a:cs typeface="Calibri"/>
              </a:rPr>
              <a:t> ocurren</a:t>
            </a:r>
            <a:r>
              <a:rPr sz="1400" b="1" spc="-15" dirty="0">
                <a:solidFill>
                  <a:srgbClr val="FFFFFF"/>
                </a:solidFill>
                <a:latin typeface="Calibri"/>
                <a:cs typeface="Calibri"/>
              </a:rPr>
              <a:t> </a:t>
            </a:r>
            <a:r>
              <a:rPr sz="1400" b="1" spc="-50" dirty="0">
                <a:solidFill>
                  <a:srgbClr val="FFFFFF"/>
                </a:solidFill>
                <a:latin typeface="Calibri"/>
                <a:cs typeface="Calibri"/>
              </a:rPr>
              <a:t>y </a:t>
            </a:r>
            <a:r>
              <a:rPr sz="1400" b="1" dirty="0">
                <a:solidFill>
                  <a:srgbClr val="FFFFFF"/>
                </a:solidFill>
                <a:latin typeface="Calibri"/>
                <a:cs typeface="Calibri"/>
              </a:rPr>
              <a:t>el</a:t>
            </a:r>
            <a:r>
              <a:rPr sz="1400" b="1" spc="509" dirty="0">
                <a:solidFill>
                  <a:srgbClr val="FFFFFF"/>
                </a:solidFill>
                <a:latin typeface="Calibri"/>
                <a:cs typeface="Calibri"/>
              </a:rPr>
              <a:t> </a:t>
            </a:r>
            <a:r>
              <a:rPr sz="1400" b="1" dirty="0">
                <a:solidFill>
                  <a:srgbClr val="FFFFFF"/>
                </a:solidFill>
                <a:latin typeface="Calibri"/>
                <a:cs typeface="Calibri"/>
              </a:rPr>
              <a:t>conseguir</a:t>
            </a:r>
            <a:r>
              <a:rPr sz="1400" b="1" spc="515" dirty="0">
                <a:solidFill>
                  <a:srgbClr val="FFFFFF"/>
                </a:solidFill>
                <a:latin typeface="Calibri"/>
                <a:cs typeface="Calibri"/>
              </a:rPr>
              <a:t> </a:t>
            </a:r>
            <a:r>
              <a:rPr sz="1400" b="1" dirty="0">
                <a:solidFill>
                  <a:srgbClr val="FFFFFF"/>
                </a:solidFill>
                <a:latin typeface="Calibri"/>
                <a:cs typeface="Calibri"/>
              </a:rPr>
              <a:t>un</a:t>
            </a:r>
            <a:r>
              <a:rPr sz="1400" b="1" spc="509" dirty="0">
                <a:solidFill>
                  <a:srgbClr val="FFFFFF"/>
                </a:solidFill>
                <a:latin typeface="Calibri"/>
                <a:cs typeface="Calibri"/>
              </a:rPr>
              <a:t> </a:t>
            </a:r>
            <a:r>
              <a:rPr sz="1400" b="1" dirty="0">
                <a:solidFill>
                  <a:srgbClr val="FFFFFF"/>
                </a:solidFill>
                <a:latin typeface="Calibri"/>
                <a:cs typeface="Calibri"/>
              </a:rPr>
              <a:t>equilibrio</a:t>
            </a:r>
            <a:r>
              <a:rPr sz="1400" b="1" spc="505" dirty="0">
                <a:solidFill>
                  <a:srgbClr val="FFFFFF"/>
                </a:solidFill>
                <a:latin typeface="Calibri"/>
                <a:cs typeface="Calibri"/>
              </a:rPr>
              <a:t> </a:t>
            </a:r>
            <a:r>
              <a:rPr sz="1400" b="1" dirty="0">
                <a:solidFill>
                  <a:srgbClr val="FFFFFF"/>
                </a:solidFill>
                <a:latin typeface="Calibri"/>
                <a:cs typeface="Calibri"/>
              </a:rPr>
              <a:t>entre</a:t>
            </a:r>
            <a:r>
              <a:rPr sz="1400" b="1" spc="515" dirty="0">
                <a:solidFill>
                  <a:srgbClr val="FFFFFF"/>
                </a:solidFill>
                <a:latin typeface="Calibri"/>
                <a:cs typeface="Calibri"/>
              </a:rPr>
              <a:t> </a:t>
            </a:r>
            <a:r>
              <a:rPr sz="1400" b="1" dirty="0">
                <a:solidFill>
                  <a:srgbClr val="FFFFFF"/>
                </a:solidFill>
                <a:latin typeface="Calibri"/>
                <a:cs typeface="Calibri"/>
              </a:rPr>
              <a:t>nuestras</a:t>
            </a:r>
            <a:r>
              <a:rPr sz="1400" b="1" spc="515" dirty="0">
                <a:solidFill>
                  <a:srgbClr val="FFFFFF"/>
                </a:solidFill>
                <a:latin typeface="Calibri"/>
                <a:cs typeface="Calibri"/>
              </a:rPr>
              <a:t> </a:t>
            </a:r>
            <a:r>
              <a:rPr sz="1400" b="1" spc="-25" dirty="0">
                <a:solidFill>
                  <a:srgbClr val="FFFFFF"/>
                </a:solidFill>
                <a:latin typeface="Calibri"/>
                <a:cs typeface="Calibri"/>
              </a:rPr>
              <a:t>dos </a:t>
            </a:r>
            <a:r>
              <a:rPr sz="1400" b="1" spc="-10" dirty="0">
                <a:solidFill>
                  <a:srgbClr val="FFFFFF"/>
                </a:solidFill>
                <a:latin typeface="Calibri"/>
                <a:cs typeface="Calibri"/>
              </a:rPr>
              <a:t>mentes.</a:t>
            </a:r>
            <a:endParaRPr sz="1400" dirty="0">
              <a:latin typeface="Calibri"/>
              <a:cs typeface="Calibri"/>
            </a:endParaRPr>
          </a:p>
        </p:txBody>
      </p:sp>
      <p:grpSp>
        <p:nvGrpSpPr>
          <p:cNvPr id="4" name="object 4"/>
          <p:cNvGrpSpPr/>
          <p:nvPr/>
        </p:nvGrpSpPr>
        <p:grpSpPr>
          <a:xfrm>
            <a:off x="4684014" y="0"/>
            <a:ext cx="7143750" cy="6790690"/>
            <a:chOff x="4684014" y="0"/>
            <a:chExt cx="7143750" cy="6790690"/>
          </a:xfrm>
        </p:grpSpPr>
        <p:pic>
          <p:nvPicPr>
            <p:cNvPr id="5" name="object 5"/>
            <p:cNvPicPr/>
            <p:nvPr/>
          </p:nvPicPr>
          <p:blipFill>
            <a:blip r:embed="rId2" cstate="print"/>
            <a:stretch>
              <a:fillRect/>
            </a:stretch>
          </p:blipFill>
          <p:spPr>
            <a:xfrm>
              <a:off x="4861182" y="2765296"/>
              <a:ext cx="6940573" cy="4024884"/>
            </a:xfrm>
            <a:prstGeom prst="rect">
              <a:avLst/>
            </a:prstGeom>
          </p:spPr>
        </p:pic>
        <p:pic>
          <p:nvPicPr>
            <p:cNvPr id="6" name="object 6"/>
            <p:cNvPicPr/>
            <p:nvPr/>
          </p:nvPicPr>
          <p:blipFill>
            <a:blip r:embed="rId3" cstate="print"/>
            <a:stretch>
              <a:fillRect/>
            </a:stretch>
          </p:blipFill>
          <p:spPr>
            <a:xfrm>
              <a:off x="4684014" y="0"/>
              <a:ext cx="7143750" cy="2727198"/>
            </a:xfrm>
            <a:prstGeom prst="rect">
              <a:avLst/>
            </a:prstGeom>
          </p:spPr>
        </p:pic>
      </p:grpSp>
      <p:sp>
        <p:nvSpPr>
          <p:cNvPr id="7" name="object 7"/>
          <p:cNvSpPr txBox="1">
            <a:spLocks noGrp="1"/>
          </p:cNvSpPr>
          <p:nvPr>
            <p:ph type="title"/>
          </p:nvPr>
        </p:nvSpPr>
        <p:spPr>
          <a:xfrm>
            <a:off x="5838190" y="1734312"/>
            <a:ext cx="1698625" cy="330200"/>
          </a:xfrm>
          <a:prstGeom prst="rect">
            <a:avLst/>
          </a:prstGeom>
        </p:spPr>
        <p:txBody>
          <a:bodyPr vert="horz" wrap="square" lIns="0" tIns="12065" rIns="0" bIns="0" rtlCol="0">
            <a:spAutoFit/>
          </a:bodyPr>
          <a:lstStyle/>
          <a:p>
            <a:pPr marL="12700">
              <a:lnSpc>
                <a:spcPct val="100000"/>
              </a:lnSpc>
              <a:spcBef>
                <a:spcPts val="95"/>
              </a:spcBef>
            </a:pPr>
            <a:r>
              <a:rPr sz="2000" spc="-140" dirty="0">
                <a:solidFill>
                  <a:srgbClr val="212A35"/>
                </a:solidFill>
                <a:latin typeface="Gill Sans MT"/>
                <a:cs typeface="Gill Sans MT"/>
              </a:rPr>
              <a:t>Cerebro</a:t>
            </a:r>
            <a:r>
              <a:rPr sz="2000" spc="-170" dirty="0">
                <a:solidFill>
                  <a:srgbClr val="212A35"/>
                </a:solidFill>
                <a:latin typeface="Gill Sans MT"/>
                <a:cs typeface="Gill Sans MT"/>
              </a:rPr>
              <a:t> </a:t>
            </a:r>
            <a:r>
              <a:rPr sz="2000" spc="-10" dirty="0">
                <a:solidFill>
                  <a:srgbClr val="212A35"/>
                </a:solidFill>
                <a:latin typeface="Gill Sans MT"/>
                <a:cs typeface="Gill Sans MT"/>
              </a:rPr>
              <a:t>Racional</a:t>
            </a:r>
            <a:endParaRPr sz="2000">
              <a:latin typeface="Gill Sans MT"/>
              <a:cs typeface="Gill Sans MT"/>
            </a:endParaRPr>
          </a:p>
        </p:txBody>
      </p:sp>
      <p:sp>
        <p:nvSpPr>
          <p:cNvPr id="8" name="object 8"/>
          <p:cNvSpPr txBox="1"/>
          <p:nvPr/>
        </p:nvSpPr>
        <p:spPr>
          <a:xfrm>
            <a:off x="8903716" y="1748789"/>
            <a:ext cx="1889125" cy="330200"/>
          </a:xfrm>
          <a:prstGeom prst="rect">
            <a:avLst/>
          </a:prstGeom>
        </p:spPr>
        <p:txBody>
          <a:bodyPr vert="horz" wrap="square" lIns="0" tIns="12065" rIns="0" bIns="0" rtlCol="0">
            <a:spAutoFit/>
          </a:bodyPr>
          <a:lstStyle/>
          <a:p>
            <a:pPr marL="12700">
              <a:lnSpc>
                <a:spcPct val="100000"/>
              </a:lnSpc>
              <a:spcBef>
                <a:spcPts val="95"/>
              </a:spcBef>
            </a:pPr>
            <a:r>
              <a:rPr sz="2000" spc="-140" dirty="0">
                <a:solidFill>
                  <a:srgbClr val="212A35"/>
                </a:solidFill>
                <a:latin typeface="Gill Sans MT"/>
                <a:cs typeface="Gill Sans MT"/>
              </a:rPr>
              <a:t>Cerebro</a:t>
            </a:r>
            <a:r>
              <a:rPr sz="2000" spc="-170" dirty="0">
                <a:solidFill>
                  <a:srgbClr val="212A35"/>
                </a:solidFill>
                <a:latin typeface="Gill Sans MT"/>
                <a:cs typeface="Gill Sans MT"/>
              </a:rPr>
              <a:t> </a:t>
            </a:r>
            <a:r>
              <a:rPr sz="2000" spc="-10" dirty="0">
                <a:solidFill>
                  <a:srgbClr val="212A35"/>
                </a:solidFill>
                <a:latin typeface="Gill Sans MT"/>
                <a:cs typeface="Gill Sans MT"/>
              </a:rPr>
              <a:t>Emocional</a:t>
            </a:r>
            <a:endParaRPr sz="2000">
              <a:latin typeface="Gill Sans MT"/>
              <a:cs typeface="Gill Sans MT"/>
            </a:endParaRPr>
          </a:p>
        </p:txBody>
      </p:sp>
      <p:grpSp>
        <p:nvGrpSpPr>
          <p:cNvPr id="9" name="object 9"/>
          <p:cNvGrpSpPr/>
          <p:nvPr/>
        </p:nvGrpSpPr>
        <p:grpSpPr>
          <a:xfrm>
            <a:off x="827786" y="1316228"/>
            <a:ext cx="2877312" cy="762253"/>
            <a:chOff x="827786" y="1316228"/>
            <a:chExt cx="2877312" cy="762253"/>
          </a:xfrm>
        </p:grpSpPr>
        <p:pic>
          <p:nvPicPr>
            <p:cNvPr id="10" name="object 10"/>
            <p:cNvPicPr/>
            <p:nvPr/>
          </p:nvPicPr>
          <p:blipFill>
            <a:blip r:embed="rId4" cstate="print"/>
            <a:stretch>
              <a:fillRect/>
            </a:stretch>
          </p:blipFill>
          <p:spPr>
            <a:xfrm>
              <a:off x="827786" y="1316228"/>
              <a:ext cx="2877312" cy="762253"/>
            </a:xfrm>
            <a:prstGeom prst="rect">
              <a:avLst/>
            </a:prstGeom>
          </p:spPr>
        </p:pic>
        <p:sp>
          <p:nvSpPr>
            <p:cNvPr id="11" name="object 11"/>
            <p:cNvSpPr/>
            <p:nvPr/>
          </p:nvSpPr>
          <p:spPr>
            <a:xfrm>
              <a:off x="910590" y="2071877"/>
              <a:ext cx="2513330" cy="0"/>
            </a:xfrm>
            <a:custGeom>
              <a:avLst/>
              <a:gdLst/>
              <a:ahLst/>
              <a:cxnLst/>
              <a:rect l="l" t="t" r="r" b="b"/>
              <a:pathLst>
                <a:path w="2513329">
                  <a:moveTo>
                    <a:pt x="0" y="0"/>
                  </a:moveTo>
                  <a:lnTo>
                    <a:pt x="2512822" y="0"/>
                  </a:lnTo>
                </a:path>
              </a:pathLst>
            </a:custGeom>
            <a:ln w="6350">
              <a:solidFill>
                <a:srgbClr val="F1F1F1"/>
              </a:solidFill>
            </a:ln>
          </p:spPr>
          <p:txBody>
            <a:bodyPr wrap="square" lIns="0" tIns="0" rIns="0" bIns="0" rtlCol="0"/>
            <a:lstStyle/>
            <a:p>
              <a:endParaRPr/>
            </a:p>
          </p:txBody>
        </p:sp>
      </p:grpSp>
      <p:sp>
        <p:nvSpPr>
          <p:cNvPr id="13" name="Rectángulo 12"/>
          <p:cNvSpPr/>
          <p:nvPr/>
        </p:nvSpPr>
        <p:spPr>
          <a:xfrm>
            <a:off x="152400" y="533400"/>
            <a:ext cx="3044002"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object 7"/>
          <p:cNvPicPr/>
          <p:nvPr/>
        </p:nvPicPr>
        <p:blipFill>
          <a:blip r:embed="rId5" cstate="print"/>
          <a:stretch>
            <a:fillRect/>
          </a:stretch>
        </p:blipFill>
        <p:spPr>
          <a:xfrm>
            <a:off x="156023" y="533400"/>
            <a:ext cx="3040379" cy="601217"/>
          </a:xfrm>
          <a:prstGeom prst="rect">
            <a:avLst/>
          </a:prstGeom>
        </p:spPr>
      </p:pic>
    </p:spTree>
    <p:extLst>
      <p:ext uri="{BB962C8B-B14F-4D97-AF65-F5344CB8AC3E}">
        <p14:creationId xmlns:p14="http://schemas.microsoft.com/office/powerpoint/2010/main" val="25311579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492251" y="1495044"/>
            <a:ext cx="11699875" cy="5363210"/>
            <a:chOff x="492251" y="1495044"/>
            <a:chExt cx="11699875" cy="5363210"/>
          </a:xfrm>
        </p:grpSpPr>
        <p:pic>
          <p:nvPicPr>
            <p:cNvPr id="4" name="object 4"/>
            <p:cNvPicPr/>
            <p:nvPr/>
          </p:nvPicPr>
          <p:blipFill>
            <a:blip r:embed="rId2" cstate="print"/>
            <a:stretch>
              <a:fillRect/>
            </a:stretch>
          </p:blipFill>
          <p:spPr>
            <a:xfrm>
              <a:off x="3602735" y="1495044"/>
              <a:ext cx="8589264" cy="5132070"/>
            </a:xfrm>
            <a:prstGeom prst="rect">
              <a:avLst/>
            </a:prstGeom>
          </p:spPr>
        </p:pic>
        <p:pic>
          <p:nvPicPr>
            <p:cNvPr id="5" name="object 5"/>
            <p:cNvPicPr/>
            <p:nvPr/>
          </p:nvPicPr>
          <p:blipFill>
            <a:blip r:embed="rId3" cstate="print"/>
            <a:stretch>
              <a:fillRect/>
            </a:stretch>
          </p:blipFill>
          <p:spPr>
            <a:xfrm>
              <a:off x="492251" y="3374896"/>
              <a:ext cx="3541776" cy="3483101"/>
            </a:xfrm>
            <a:prstGeom prst="rect">
              <a:avLst/>
            </a:prstGeom>
          </p:spPr>
        </p:pic>
      </p:grpSp>
      <p:sp>
        <p:nvSpPr>
          <p:cNvPr id="6" name="object 6"/>
          <p:cNvSpPr txBox="1"/>
          <p:nvPr/>
        </p:nvSpPr>
        <p:spPr>
          <a:xfrm>
            <a:off x="548640" y="2081783"/>
            <a:ext cx="4163060" cy="1001394"/>
          </a:xfrm>
          <a:prstGeom prst="rect">
            <a:avLst/>
          </a:prstGeom>
        </p:spPr>
        <p:txBody>
          <a:bodyPr vert="horz" wrap="square" lIns="0" tIns="12700" rIns="0" bIns="0" rtlCol="0">
            <a:spAutoFit/>
          </a:bodyPr>
          <a:lstStyle/>
          <a:p>
            <a:pPr marL="12700" marR="5080" algn="just">
              <a:lnSpc>
                <a:spcPct val="100000"/>
              </a:lnSpc>
              <a:spcBef>
                <a:spcPts val="100"/>
              </a:spcBef>
            </a:pPr>
            <a:r>
              <a:rPr sz="1600" dirty="0">
                <a:solidFill>
                  <a:srgbClr val="FFFFFF"/>
                </a:solidFill>
                <a:latin typeface="Gill Sans MT"/>
                <a:cs typeface="Gill Sans MT"/>
              </a:rPr>
              <a:t>Es</a:t>
            </a:r>
            <a:r>
              <a:rPr sz="1600" spc="229" dirty="0">
                <a:solidFill>
                  <a:srgbClr val="FFFFFF"/>
                </a:solidFill>
                <a:latin typeface="Gill Sans MT"/>
                <a:cs typeface="Gill Sans MT"/>
              </a:rPr>
              <a:t>  </a:t>
            </a:r>
            <a:r>
              <a:rPr sz="1600" dirty="0">
                <a:solidFill>
                  <a:srgbClr val="FFFFFF"/>
                </a:solidFill>
                <a:latin typeface="Gill Sans MT"/>
                <a:cs typeface="Gill Sans MT"/>
              </a:rPr>
              <a:t>posible</a:t>
            </a:r>
            <a:r>
              <a:rPr sz="1600" spc="240" dirty="0">
                <a:solidFill>
                  <a:srgbClr val="FFFFFF"/>
                </a:solidFill>
                <a:latin typeface="Gill Sans MT"/>
                <a:cs typeface="Gill Sans MT"/>
              </a:rPr>
              <a:t>  </a:t>
            </a:r>
            <a:r>
              <a:rPr sz="1600" dirty="0">
                <a:solidFill>
                  <a:srgbClr val="FFFFFF"/>
                </a:solidFill>
                <a:latin typeface="Gill Sans MT"/>
                <a:cs typeface="Gill Sans MT"/>
              </a:rPr>
              <a:t>cultivar</a:t>
            </a:r>
            <a:r>
              <a:rPr sz="1600" spc="229" dirty="0">
                <a:solidFill>
                  <a:srgbClr val="FFFFFF"/>
                </a:solidFill>
                <a:latin typeface="Gill Sans MT"/>
                <a:cs typeface="Gill Sans MT"/>
              </a:rPr>
              <a:t>  </a:t>
            </a:r>
            <a:r>
              <a:rPr sz="1600" dirty="0">
                <a:solidFill>
                  <a:srgbClr val="FFFFFF"/>
                </a:solidFill>
                <a:latin typeface="Gill Sans MT"/>
                <a:cs typeface="Gill Sans MT"/>
              </a:rPr>
              <a:t>un</a:t>
            </a:r>
            <a:r>
              <a:rPr sz="1600" spc="235" dirty="0">
                <a:solidFill>
                  <a:srgbClr val="FFFFFF"/>
                </a:solidFill>
                <a:latin typeface="Gill Sans MT"/>
                <a:cs typeface="Gill Sans MT"/>
              </a:rPr>
              <a:t>  </a:t>
            </a:r>
            <a:r>
              <a:rPr sz="1600" dirty="0">
                <a:solidFill>
                  <a:srgbClr val="FFFFFF"/>
                </a:solidFill>
                <a:latin typeface="Gill Sans MT"/>
                <a:cs typeface="Gill Sans MT"/>
              </a:rPr>
              <a:t>apropiado</a:t>
            </a:r>
            <a:r>
              <a:rPr sz="1600" spc="235" dirty="0">
                <a:solidFill>
                  <a:srgbClr val="FFFFFF"/>
                </a:solidFill>
                <a:latin typeface="Gill Sans MT"/>
                <a:cs typeface="Gill Sans MT"/>
              </a:rPr>
              <a:t>  </a:t>
            </a:r>
            <a:r>
              <a:rPr sz="1600" spc="-20" dirty="0">
                <a:solidFill>
                  <a:srgbClr val="FFFFFF"/>
                </a:solidFill>
                <a:latin typeface="Gill Sans MT"/>
                <a:cs typeface="Gill Sans MT"/>
              </a:rPr>
              <a:t>coeficiente </a:t>
            </a:r>
            <a:r>
              <a:rPr sz="1600" dirty="0">
                <a:solidFill>
                  <a:srgbClr val="FFFFFF"/>
                </a:solidFill>
                <a:latin typeface="Gill Sans MT"/>
                <a:cs typeface="Gill Sans MT"/>
              </a:rPr>
              <a:t>intelectual,</a:t>
            </a:r>
            <a:r>
              <a:rPr sz="1600" spc="385" dirty="0">
                <a:solidFill>
                  <a:srgbClr val="FFFFFF"/>
                </a:solidFill>
                <a:latin typeface="Gill Sans MT"/>
                <a:cs typeface="Gill Sans MT"/>
              </a:rPr>
              <a:t> </a:t>
            </a:r>
            <a:r>
              <a:rPr sz="1600" dirty="0">
                <a:solidFill>
                  <a:srgbClr val="FFFFFF"/>
                </a:solidFill>
                <a:latin typeface="Gill Sans MT"/>
                <a:cs typeface="Gill Sans MT"/>
              </a:rPr>
              <a:t>es</a:t>
            </a:r>
            <a:r>
              <a:rPr sz="1600" spc="385" dirty="0">
                <a:solidFill>
                  <a:srgbClr val="FFFFFF"/>
                </a:solidFill>
                <a:latin typeface="Gill Sans MT"/>
                <a:cs typeface="Gill Sans MT"/>
              </a:rPr>
              <a:t> </a:t>
            </a:r>
            <a:r>
              <a:rPr sz="1600" dirty="0">
                <a:solidFill>
                  <a:srgbClr val="FFFFFF"/>
                </a:solidFill>
                <a:latin typeface="Gill Sans MT"/>
                <a:cs typeface="Gill Sans MT"/>
              </a:rPr>
              <a:t>posible</a:t>
            </a:r>
            <a:r>
              <a:rPr sz="1600" spc="395" dirty="0">
                <a:solidFill>
                  <a:srgbClr val="FFFFFF"/>
                </a:solidFill>
                <a:latin typeface="Gill Sans MT"/>
                <a:cs typeface="Gill Sans MT"/>
              </a:rPr>
              <a:t> </a:t>
            </a:r>
            <a:r>
              <a:rPr sz="1600" dirty="0">
                <a:solidFill>
                  <a:srgbClr val="FFFFFF"/>
                </a:solidFill>
                <a:latin typeface="Gill Sans MT"/>
                <a:cs typeface="Gill Sans MT"/>
              </a:rPr>
              <a:t>desarrollar</a:t>
            </a:r>
            <a:r>
              <a:rPr sz="1600" spc="380" dirty="0">
                <a:solidFill>
                  <a:srgbClr val="FFFFFF"/>
                </a:solidFill>
                <a:latin typeface="Gill Sans MT"/>
                <a:cs typeface="Gill Sans MT"/>
              </a:rPr>
              <a:t> </a:t>
            </a:r>
            <a:r>
              <a:rPr sz="1600" dirty="0">
                <a:solidFill>
                  <a:srgbClr val="FFFFFF"/>
                </a:solidFill>
                <a:latin typeface="Gill Sans MT"/>
                <a:cs typeface="Gill Sans MT"/>
              </a:rPr>
              <a:t>la</a:t>
            </a:r>
            <a:r>
              <a:rPr sz="1600" spc="380" dirty="0">
                <a:solidFill>
                  <a:srgbClr val="FFFFFF"/>
                </a:solidFill>
                <a:latin typeface="Gill Sans MT"/>
                <a:cs typeface="Gill Sans MT"/>
              </a:rPr>
              <a:t> </a:t>
            </a:r>
            <a:r>
              <a:rPr sz="1600" spc="-10" dirty="0">
                <a:solidFill>
                  <a:srgbClr val="FFFFFF"/>
                </a:solidFill>
                <a:latin typeface="Gill Sans MT"/>
                <a:cs typeface="Gill Sans MT"/>
              </a:rPr>
              <a:t>inteligencia </a:t>
            </a:r>
            <a:r>
              <a:rPr sz="1600" dirty="0">
                <a:solidFill>
                  <a:srgbClr val="FFFFFF"/>
                </a:solidFill>
                <a:latin typeface="Gill Sans MT"/>
                <a:cs typeface="Gill Sans MT"/>
              </a:rPr>
              <a:t>emocional,</a:t>
            </a:r>
            <a:r>
              <a:rPr sz="1600" spc="245" dirty="0">
                <a:solidFill>
                  <a:srgbClr val="FFFFFF"/>
                </a:solidFill>
                <a:latin typeface="Gill Sans MT"/>
                <a:cs typeface="Gill Sans MT"/>
              </a:rPr>
              <a:t> </a:t>
            </a:r>
            <a:r>
              <a:rPr sz="1600" dirty="0">
                <a:solidFill>
                  <a:srgbClr val="FFFFFF"/>
                </a:solidFill>
                <a:latin typeface="Gill Sans MT"/>
                <a:cs typeface="Gill Sans MT"/>
              </a:rPr>
              <a:t>para</a:t>
            </a:r>
            <a:r>
              <a:rPr sz="1600" spc="250" dirty="0">
                <a:solidFill>
                  <a:srgbClr val="FFFFFF"/>
                </a:solidFill>
                <a:latin typeface="Gill Sans MT"/>
                <a:cs typeface="Gill Sans MT"/>
              </a:rPr>
              <a:t> </a:t>
            </a:r>
            <a:r>
              <a:rPr sz="1600" dirty="0">
                <a:solidFill>
                  <a:srgbClr val="FFFFFF"/>
                </a:solidFill>
                <a:latin typeface="Gill Sans MT"/>
                <a:cs typeface="Gill Sans MT"/>
              </a:rPr>
              <a:t>esto</a:t>
            </a:r>
            <a:r>
              <a:rPr sz="1600" spc="245" dirty="0">
                <a:solidFill>
                  <a:srgbClr val="FFFFFF"/>
                </a:solidFill>
                <a:latin typeface="Gill Sans MT"/>
                <a:cs typeface="Gill Sans MT"/>
              </a:rPr>
              <a:t> </a:t>
            </a:r>
            <a:r>
              <a:rPr sz="1600" dirty="0">
                <a:solidFill>
                  <a:srgbClr val="FFFFFF"/>
                </a:solidFill>
                <a:latin typeface="Gill Sans MT"/>
                <a:cs typeface="Gill Sans MT"/>
              </a:rPr>
              <a:t>el</a:t>
            </a:r>
            <a:r>
              <a:rPr sz="1600" spc="250" dirty="0">
                <a:solidFill>
                  <a:srgbClr val="FFFFFF"/>
                </a:solidFill>
                <a:latin typeface="Gill Sans MT"/>
                <a:cs typeface="Gill Sans MT"/>
              </a:rPr>
              <a:t> </a:t>
            </a:r>
            <a:r>
              <a:rPr sz="1600" spc="-20" dirty="0">
                <a:solidFill>
                  <a:srgbClr val="FFFFFF"/>
                </a:solidFill>
                <a:latin typeface="Gill Sans MT"/>
                <a:cs typeface="Gill Sans MT"/>
              </a:rPr>
              <a:t>Doctor</a:t>
            </a:r>
            <a:r>
              <a:rPr sz="1600" spc="250" dirty="0">
                <a:solidFill>
                  <a:srgbClr val="FFFFFF"/>
                </a:solidFill>
                <a:latin typeface="Gill Sans MT"/>
                <a:cs typeface="Gill Sans MT"/>
              </a:rPr>
              <a:t> </a:t>
            </a:r>
            <a:r>
              <a:rPr sz="1600" dirty="0">
                <a:solidFill>
                  <a:srgbClr val="FFFFFF"/>
                </a:solidFill>
                <a:latin typeface="Gill Sans MT"/>
                <a:cs typeface="Gill Sans MT"/>
              </a:rPr>
              <a:t>Daniel</a:t>
            </a:r>
            <a:r>
              <a:rPr sz="1600" spc="250" dirty="0">
                <a:solidFill>
                  <a:srgbClr val="FFFFFF"/>
                </a:solidFill>
                <a:latin typeface="Gill Sans MT"/>
                <a:cs typeface="Gill Sans MT"/>
              </a:rPr>
              <a:t> </a:t>
            </a:r>
            <a:r>
              <a:rPr sz="1600" spc="-20" dirty="0">
                <a:solidFill>
                  <a:srgbClr val="FFFFFF"/>
                </a:solidFill>
                <a:latin typeface="Gill Sans MT"/>
                <a:cs typeface="Gill Sans MT"/>
              </a:rPr>
              <a:t>Goleman </a:t>
            </a:r>
            <a:r>
              <a:rPr sz="1600" spc="-45" dirty="0">
                <a:solidFill>
                  <a:srgbClr val="FFFFFF"/>
                </a:solidFill>
                <a:latin typeface="Gill Sans MT"/>
                <a:cs typeface="Gill Sans MT"/>
              </a:rPr>
              <a:t>desarrolló</a:t>
            </a:r>
            <a:r>
              <a:rPr sz="1600" spc="-175" dirty="0">
                <a:solidFill>
                  <a:srgbClr val="FFFFFF"/>
                </a:solidFill>
                <a:latin typeface="Gill Sans MT"/>
                <a:cs typeface="Gill Sans MT"/>
              </a:rPr>
              <a:t> </a:t>
            </a:r>
            <a:r>
              <a:rPr sz="1600" dirty="0">
                <a:solidFill>
                  <a:srgbClr val="FFFFFF"/>
                </a:solidFill>
                <a:latin typeface="Gill Sans MT"/>
                <a:cs typeface="Gill Sans MT"/>
              </a:rPr>
              <a:t>un</a:t>
            </a:r>
            <a:r>
              <a:rPr sz="1600" spc="-170" dirty="0">
                <a:solidFill>
                  <a:srgbClr val="FFFFFF"/>
                </a:solidFill>
                <a:latin typeface="Gill Sans MT"/>
                <a:cs typeface="Gill Sans MT"/>
              </a:rPr>
              <a:t> </a:t>
            </a:r>
            <a:r>
              <a:rPr sz="1600" spc="-10" dirty="0">
                <a:solidFill>
                  <a:srgbClr val="FFFFFF"/>
                </a:solidFill>
                <a:latin typeface="Gill Sans MT"/>
                <a:cs typeface="Gill Sans MT"/>
              </a:rPr>
              <a:t>enfoque</a:t>
            </a:r>
            <a:r>
              <a:rPr sz="1600" spc="-160" dirty="0">
                <a:solidFill>
                  <a:srgbClr val="FFFFFF"/>
                </a:solidFill>
                <a:latin typeface="Gill Sans MT"/>
                <a:cs typeface="Gill Sans MT"/>
              </a:rPr>
              <a:t> </a:t>
            </a:r>
            <a:r>
              <a:rPr sz="1600" spc="-10" dirty="0">
                <a:solidFill>
                  <a:srgbClr val="FFFFFF"/>
                </a:solidFill>
                <a:latin typeface="Gill Sans MT"/>
                <a:cs typeface="Gill Sans MT"/>
              </a:rPr>
              <a:t>que</a:t>
            </a:r>
            <a:r>
              <a:rPr sz="1600" spc="-170" dirty="0">
                <a:solidFill>
                  <a:srgbClr val="FFFFFF"/>
                </a:solidFill>
                <a:latin typeface="Gill Sans MT"/>
                <a:cs typeface="Gill Sans MT"/>
              </a:rPr>
              <a:t> </a:t>
            </a:r>
            <a:r>
              <a:rPr sz="1600" spc="-10" dirty="0">
                <a:solidFill>
                  <a:srgbClr val="FFFFFF"/>
                </a:solidFill>
                <a:latin typeface="Gill Sans MT"/>
                <a:cs typeface="Gill Sans MT"/>
              </a:rPr>
              <a:t>incluye</a:t>
            </a:r>
            <a:r>
              <a:rPr sz="1600" spc="-185" dirty="0">
                <a:solidFill>
                  <a:srgbClr val="FFFFFF"/>
                </a:solidFill>
                <a:latin typeface="Gill Sans MT"/>
                <a:cs typeface="Gill Sans MT"/>
              </a:rPr>
              <a:t> </a:t>
            </a:r>
            <a:r>
              <a:rPr sz="1600" spc="-145" dirty="0">
                <a:solidFill>
                  <a:srgbClr val="FFFFFF"/>
                </a:solidFill>
                <a:latin typeface="Gill Sans MT"/>
                <a:cs typeface="Gill Sans MT"/>
              </a:rPr>
              <a:t>5</a:t>
            </a:r>
            <a:r>
              <a:rPr sz="1600" spc="-155" dirty="0">
                <a:solidFill>
                  <a:srgbClr val="FFFFFF"/>
                </a:solidFill>
                <a:latin typeface="Gill Sans MT"/>
                <a:cs typeface="Gill Sans MT"/>
              </a:rPr>
              <a:t> </a:t>
            </a:r>
            <a:r>
              <a:rPr sz="1600" spc="-10" dirty="0">
                <a:solidFill>
                  <a:srgbClr val="FFFFFF"/>
                </a:solidFill>
                <a:latin typeface="Gill Sans MT"/>
                <a:cs typeface="Gill Sans MT"/>
              </a:rPr>
              <a:t>dimensiones:</a:t>
            </a:r>
            <a:endParaRPr sz="1600">
              <a:latin typeface="Gill Sans MT"/>
              <a:cs typeface="Gill Sans MT"/>
            </a:endParaRPr>
          </a:p>
        </p:txBody>
      </p:sp>
      <p:sp>
        <p:nvSpPr>
          <p:cNvPr id="7" name="object 7"/>
          <p:cNvSpPr txBox="1"/>
          <p:nvPr/>
        </p:nvSpPr>
        <p:spPr>
          <a:xfrm>
            <a:off x="422909" y="973073"/>
            <a:ext cx="3839845" cy="695960"/>
          </a:xfrm>
          <a:prstGeom prst="rect">
            <a:avLst/>
          </a:prstGeom>
        </p:spPr>
        <p:txBody>
          <a:bodyPr vert="horz" wrap="square" lIns="0" tIns="12700" rIns="0" bIns="0" rtlCol="0">
            <a:spAutoFit/>
          </a:bodyPr>
          <a:lstStyle/>
          <a:p>
            <a:pPr marL="12700">
              <a:lnSpc>
                <a:spcPct val="100000"/>
              </a:lnSpc>
              <a:spcBef>
                <a:spcPts val="100"/>
              </a:spcBef>
            </a:pPr>
            <a:r>
              <a:rPr sz="4400" i="1" spc="-250" dirty="0">
                <a:solidFill>
                  <a:srgbClr val="FFFFFF"/>
                </a:solidFill>
                <a:latin typeface="Arial Narrow"/>
                <a:cs typeface="Arial Narrow"/>
              </a:rPr>
              <a:t>Inteligencia</a:t>
            </a:r>
            <a:r>
              <a:rPr sz="4400" i="1" spc="-25" dirty="0">
                <a:solidFill>
                  <a:srgbClr val="FFFFFF"/>
                </a:solidFill>
                <a:latin typeface="Arial Narrow"/>
                <a:cs typeface="Arial Narrow"/>
              </a:rPr>
              <a:t> </a:t>
            </a:r>
            <a:r>
              <a:rPr sz="4400" i="1" spc="-385" dirty="0">
                <a:solidFill>
                  <a:srgbClr val="FFFFFF"/>
                </a:solidFill>
                <a:latin typeface="Arial Narrow"/>
                <a:cs typeface="Arial Narrow"/>
              </a:rPr>
              <a:t>Emocional</a:t>
            </a:r>
            <a:endParaRPr sz="4400">
              <a:latin typeface="Arial Narrow"/>
              <a:cs typeface="Arial Narrow"/>
            </a:endParaRPr>
          </a:p>
        </p:txBody>
      </p:sp>
      <p:sp>
        <p:nvSpPr>
          <p:cNvPr id="8" name="object 8"/>
          <p:cNvSpPr txBox="1">
            <a:spLocks noGrp="1"/>
          </p:cNvSpPr>
          <p:nvPr>
            <p:ph type="title"/>
          </p:nvPr>
        </p:nvSpPr>
        <p:spPr>
          <a:xfrm>
            <a:off x="408686" y="715772"/>
            <a:ext cx="3756025" cy="269875"/>
          </a:xfrm>
          <a:prstGeom prst="rect">
            <a:avLst/>
          </a:prstGeom>
        </p:spPr>
        <p:txBody>
          <a:bodyPr vert="horz" wrap="square" lIns="0" tIns="12700" rIns="0" bIns="0" rtlCol="0">
            <a:spAutoFit/>
          </a:bodyPr>
          <a:lstStyle/>
          <a:p>
            <a:pPr marL="12700">
              <a:lnSpc>
                <a:spcPct val="100000"/>
              </a:lnSpc>
              <a:spcBef>
                <a:spcPts val="100"/>
              </a:spcBef>
            </a:pPr>
            <a:r>
              <a:rPr sz="1600" spc="-40" dirty="0">
                <a:latin typeface="Gill Sans MT"/>
                <a:cs typeface="Gill Sans MT"/>
              </a:rPr>
              <a:t>2.4</a:t>
            </a:r>
            <a:r>
              <a:rPr sz="1600" spc="-155" dirty="0">
                <a:latin typeface="Gill Sans MT"/>
                <a:cs typeface="Gill Sans MT"/>
              </a:rPr>
              <a:t> </a:t>
            </a:r>
            <a:r>
              <a:rPr sz="1600" spc="-85" dirty="0">
                <a:latin typeface="Gill Sans MT"/>
                <a:cs typeface="Gill Sans MT"/>
              </a:rPr>
              <a:t>HABILIDADES</a:t>
            </a:r>
            <a:r>
              <a:rPr sz="1600" spc="-155" dirty="0">
                <a:latin typeface="Gill Sans MT"/>
                <a:cs typeface="Gill Sans MT"/>
              </a:rPr>
              <a:t> </a:t>
            </a:r>
            <a:r>
              <a:rPr sz="1600" spc="-95" dirty="0">
                <a:latin typeface="Gill Sans MT"/>
                <a:cs typeface="Gill Sans MT"/>
              </a:rPr>
              <a:t>PARA</a:t>
            </a:r>
            <a:r>
              <a:rPr sz="1600" spc="-150" dirty="0">
                <a:latin typeface="Gill Sans MT"/>
                <a:cs typeface="Gill Sans MT"/>
              </a:rPr>
              <a:t> </a:t>
            </a:r>
            <a:r>
              <a:rPr sz="1600" spc="-85" dirty="0">
                <a:latin typeface="Gill Sans MT"/>
                <a:cs typeface="Gill Sans MT"/>
              </a:rPr>
              <a:t>EL</a:t>
            </a:r>
            <a:r>
              <a:rPr sz="1600" spc="-145" dirty="0">
                <a:latin typeface="Gill Sans MT"/>
                <a:cs typeface="Gill Sans MT"/>
              </a:rPr>
              <a:t> </a:t>
            </a:r>
            <a:r>
              <a:rPr sz="1600" spc="-150" dirty="0">
                <a:latin typeface="Gill Sans MT"/>
                <a:cs typeface="Gill Sans MT"/>
              </a:rPr>
              <a:t>DESARROLLO</a:t>
            </a:r>
            <a:r>
              <a:rPr sz="1600" spc="-170" dirty="0">
                <a:latin typeface="Gill Sans MT"/>
                <a:cs typeface="Gill Sans MT"/>
              </a:rPr>
              <a:t> </a:t>
            </a:r>
            <a:r>
              <a:rPr sz="1600" spc="-100" dirty="0">
                <a:latin typeface="Gill Sans MT"/>
                <a:cs typeface="Gill Sans MT"/>
              </a:rPr>
              <a:t>DE</a:t>
            </a:r>
            <a:r>
              <a:rPr sz="1600" spc="-145" dirty="0">
                <a:latin typeface="Gill Sans MT"/>
                <a:cs typeface="Gill Sans MT"/>
              </a:rPr>
              <a:t> </a:t>
            </a:r>
            <a:r>
              <a:rPr sz="1600" spc="-25" dirty="0">
                <a:latin typeface="Gill Sans MT"/>
                <a:cs typeface="Gill Sans MT"/>
              </a:rPr>
              <a:t>LA</a:t>
            </a:r>
            <a:endParaRPr sz="1600">
              <a:latin typeface="Gill Sans MT"/>
              <a:cs typeface="Gill Sans MT"/>
            </a:endParaRPr>
          </a:p>
        </p:txBody>
      </p:sp>
      <p:sp>
        <p:nvSpPr>
          <p:cNvPr id="9" name="object 9"/>
          <p:cNvSpPr/>
          <p:nvPr/>
        </p:nvSpPr>
        <p:spPr>
          <a:xfrm>
            <a:off x="0" y="1067435"/>
            <a:ext cx="4258310" cy="6350"/>
          </a:xfrm>
          <a:custGeom>
            <a:avLst/>
            <a:gdLst/>
            <a:ahLst/>
            <a:cxnLst/>
            <a:rect l="l" t="t" r="r" b="b"/>
            <a:pathLst>
              <a:path w="4258310" h="6350">
                <a:moveTo>
                  <a:pt x="4258310" y="0"/>
                </a:moveTo>
                <a:lnTo>
                  <a:pt x="0" y="0"/>
                </a:lnTo>
                <a:lnTo>
                  <a:pt x="0" y="6350"/>
                </a:lnTo>
                <a:lnTo>
                  <a:pt x="4258310" y="6350"/>
                </a:lnTo>
                <a:lnTo>
                  <a:pt x="4258310" y="0"/>
                </a:lnTo>
                <a:close/>
              </a:path>
            </a:pathLst>
          </a:custGeom>
          <a:solidFill>
            <a:srgbClr val="BE9000"/>
          </a:solidFill>
        </p:spPr>
        <p:txBody>
          <a:bodyPr wrap="square" lIns="0" tIns="0" rIns="0" bIns="0" rtlCol="0"/>
          <a:lstStyle/>
          <a:p>
            <a:endParaRPr/>
          </a:p>
        </p:txBody>
      </p:sp>
      <p:sp>
        <p:nvSpPr>
          <p:cNvPr id="11" name="Rectángulo 10"/>
          <p:cNvSpPr/>
          <p:nvPr/>
        </p:nvSpPr>
        <p:spPr>
          <a:xfrm>
            <a:off x="8153400" y="533400"/>
            <a:ext cx="3048000" cy="540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object 7"/>
          <p:cNvPicPr/>
          <p:nvPr/>
        </p:nvPicPr>
        <p:blipFill>
          <a:blip r:embed="rId4" cstate="print"/>
          <a:stretch>
            <a:fillRect/>
          </a:stretch>
        </p:blipFill>
        <p:spPr>
          <a:xfrm>
            <a:off x="8153400" y="550100"/>
            <a:ext cx="3040379" cy="601217"/>
          </a:xfrm>
          <a:prstGeom prst="rect">
            <a:avLst/>
          </a:prstGeom>
        </p:spPr>
      </p:pic>
    </p:spTree>
    <p:extLst>
      <p:ext uri="{BB962C8B-B14F-4D97-AF65-F5344CB8AC3E}">
        <p14:creationId xmlns:p14="http://schemas.microsoft.com/office/powerpoint/2010/main" val="313986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3689" r="9880"/>
          <a:stretch/>
        </p:blipFill>
        <p:spPr>
          <a:xfrm>
            <a:off x="-35689" y="13021"/>
            <a:ext cx="6172200" cy="6844979"/>
          </a:xfrm>
          <a:prstGeom prst="rect">
            <a:avLst/>
          </a:prstGeom>
        </p:spPr>
      </p:pic>
      <p:sp>
        <p:nvSpPr>
          <p:cNvPr id="6" name="object 6"/>
          <p:cNvSpPr txBox="1">
            <a:spLocks noGrp="1"/>
          </p:cNvSpPr>
          <p:nvPr>
            <p:ph type="title"/>
          </p:nvPr>
        </p:nvSpPr>
        <p:spPr>
          <a:xfrm>
            <a:off x="6763893" y="44467"/>
            <a:ext cx="3492372" cy="756920"/>
          </a:xfrm>
          <a:prstGeom prst="rect">
            <a:avLst/>
          </a:prstGeom>
        </p:spPr>
        <p:txBody>
          <a:bodyPr vert="horz" wrap="square" lIns="0" tIns="12700" rIns="0" bIns="0" rtlCol="0">
            <a:spAutoFit/>
          </a:bodyPr>
          <a:lstStyle/>
          <a:p>
            <a:pPr marL="12700">
              <a:lnSpc>
                <a:spcPct val="100000"/>
              </a:lnSpc>
              <a:spcBef>
                <a:spcPts val="100"/>
              </a:spcBef>
            </a:pPr>
            <a:r>
              <a:rPr sz="4800" i="1" spc="-405" dirty="0" smtClean="0">
                <a:solidFill>
                  <a:srgbClr val="0068F7"/>
                </a:solidFill>
                <a:latin typeface="Arial Narrow"/>
                <a:cs typeface="Arial Narrow"/>
              </a:rPr>
              <a:t>Auto</a:t>
            </a:r>
            <a:r>
              <a:rPr lang="es-ES" sz="4800" i="1" spc="-405" dirty="0" smtClean="0">
                <a:solidFill>
                  <a:srgbClr val="0068F7"/>
                </a:solidFill>
                <a:latin typeface="Arial Narrow"/>
                <a:cs typeface="Arial Narrow"/>
              </a:rPr>
              <a:t>-</a:t>
            </a:r>
            <a:r>
              <a:rPr sz="4800" i="1" spc="-405" dirty="0" smtClean="0">
                <a:solidFill>
                  <a:srgbClr val="0068F7"/>
                </a:solidFill>
                <a:latin typeface="Arial Narrow"/>
                <a:cs typeface="Arial Narrow"/>
              </a:rPr>
              <a:t>con</a:t>
            </a:r>
            <a:r>
              <a:rPr lang="es-ES" sz="4800" i="1" spc="-405" dirty="0" smtClean="0">
                <a:solidFill>
                  <a:srgbClr val="0068F7"/>
                </a:solidFill>
                <a:latin typeface="Arial Narrow"/>
                <a:cs typeface="Arial Narrow"/>
              </a:rPr>
              <a:t>ciencia</a:t>
            </a:r>
            <a:endParaRPr sz="4800" dirty="0">
              <a:latin typeface="Arial Narrow"/>
              <a:cs typeface="Arial Narrow"/>
            </a:endParaRPr>
          </a:p>
        </p:txBody>
      </p:sp>
      <p:sp>
        <p:nvSpPr>
          <p:cNvPr id="7" name="object 7"/>
          <p:cNvSpPr txBox="1"/>
          <p:nvPr/>
        </p:nvSpPr>
        <p:spPr>
          <a:xfrm>
            <a:off x="6119149" y="990600"/>
            <a:ext cx="6055489" cy="5812489"/>
          </a:xfrm>
          <a:prstGeom prst="rect">
            <a:avLst/>
          </a:prstGeom>
        </p:spPr>
        <p:txBody>
          <a:bodyPr vert="horz" wrap="square" lIns="0" tIns="41275" rIns="0" bIns="0" rtlCol="0">
            <a:spAutoFit/>
          </a:bodyPr>
          <a:lstStyle/>
          <a:p>
            <a:pPr marL="355600" marR="5080" indent="-342900" algn="just">
              <a:lnSpc>
                <a:spcPts val="1839"/>
              </a:lnSpc>
              <a:spcBef>
                <a:spcPts val="325"/>
              </a:spcBef>
              <a:buFont typeface="Arial" panose="020B0604020202020204" pitchFamily="34" charset="0"/>
              <a:buChar char="•"/>
            </a:pP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Capacidad para identificar las propias fortalezas y debilidades, y de comportarse en el lugar de trabajo capitalizando las primeras y minimizando las segundas. </a:t>
            </a:r>
          </a:p>
          <a:p>
            <a:pPr marL="12700" marR="5080" algn="just">
              <a:lnSpc>
                <a:spcPts val="1839"/>
              </a:lnSpc>
              <a:spcBef>
                <a:spcPts val="325"/>
              </a:spcBef>
            </a:pPr>
            <a:endPar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endParaRPr>
          </a:p>
          <a:p>
            <a:pPr marL="355600" marR="5080" indent="-342900" algn="just">
              <a:lnSpc>
                <a:spcPts val="1839"/>
              </a:lnSpc>
              <a:spcBef>
                <a:spcPts val="325"/>
              </a:spcBef>
              <a:buFont typeface="Arial" panose="020B0604020202020204" pitchFamily="34" charset="0"/>
              <a:buChar char="•"/>
            </a:pP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Se debe tener franqueza acerca de las áreas de debilidad, comodidad con uno mismo y "un sentido fuerte y positivo de autoestima“.</a:t>
            </a:r>
          </a:p>
          <a:p>
            <a:pPr marL="12700" marR="5080" algn="just">
              <a:lnSpc>
                <a:spcPts val="1839"/>
              </a:lnSpc>
              <a:spcBef>
                <a:spcPts val="325"/>
              </a:spcBef>
            </a:pPr>
            <a:endPar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endParaRPr>
          </a:p>
          <a:p>
            <a:pPr marL="355600" marR="5080" indent="-342900" algn="just">
              <a:lnSpc>
                <a:spcPts val="1839"/>
              </a:lnSpc>
              <a:spcBef>
                <a:spcPts val="325"/>
              </a:spcBef>
              <a:buFont typeface="Arial" panose="020B0604020202020204" pitchFamily="34" charset="0"/>
              <a:buChar char="•"/>
            </a:pP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Es la voluntad de escucharse a uno mismo antes que nadie. </a:t>
            </a:r>
          </a:p>
          <a:p>
            <a:pPr marL="12700" marR="5080" algn="just">
              <a:lnSpc>
                <a:spcPts val="1839"/>
              </a:lnSpc>
              <a:spcBef>
                <a:spcPts val="325"/>
              </a:spcBef>
            </a:pPr>
            <a:endPar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endParaRPr>
          </a:p>
          <a:p>
            <a:pPr marL="355600" marR="5080" indent="-342900" algn="just">
              <a:lnSpc>
                <a:spcPts val="1839"/>
              </a:lnSpc>
              <a:spcBef>
                <a:spcPts val="325"/>
              </a:spcBef>
              <a:buFont typeface="Arial" panose="020B0604020202020204" pitchFamily="34" charset="0"/>
              <a:buChar char="•"/>
            </a:pP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De acuerdo a las observaciones de Goleman y Malcolm </a:t>
            </a:r>
            <a:r>
              <a:rPr lang="es-ES" sz="2400" spc="300" dirty="0" err="1" smtClean="0">
                <a:solidFill>
                  <a:srgbClr val="001F5F"/>
                </a:solidFill>
                <a:latin typeface="Yu Gothic UI Light" panose="020B0300000000000000" pitchFamily="34" charset="-128"/>
                <a:ea typeface="Yu Gothic UI Light" panose="020B0300000000000000" pitchFamily="34" charset="-128"/>
                <a:cs typeface="Gill Sans MT"/>
              </a:rPr>
              <a:t>Gladwell</a:t>
            </a: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 la conciencia de sí mismo va más allá de la auto-evaluación </a:t>
            </a:r>
            <a:r>
              <a:rPr lang="es-ES" sz="2400" spc="300" dirty="0" err="1" smtClean="0">
                <a:solidFill>
                  <a:srgbClr val="001F5F"/>
                </a:solidFill>
                <a:latin typeface="Yu Gothic UI Light" panose="020B0300000000000000" pitchFamily="34" charset="-128"/>
                <a:ea typeface="Yu Gothic UI Light" panose="020B0300000000000000" pitchFamily="34" charset="-128"/>
                <a:cs typeface="Gill Sans MT"/>
              </a:rPr>
              <a:t>conciente</a:t>
            </a:r>
            <a:r>
              <a:rPr lang="es-ES" sz="2400" spc="300" dirty="0" smtClean="0">
                <a:solidFill>
                  <a:srgbClr val="001F5F"/>
                </a:solidFill>
                <a:latin typeface="Yu Gothic UI Light" panose="020B0300000000000000" pitchFamily="34" charset="-128"/>
                <a:ea typeface="Yu Gothic UI Light" panose="020B0300000000000000" pitchFamily="34" charset="-128"/>
                <a:cs typeface="Gill Sans MT"/>
              </a:rPr>
              <a:t> de un individuo, e </a:t>
            </a:r>
            <a:r>
              <a:rPr lang="es-ES" sz="2400" u="sng" spc="300" dirty="0" smtClean="0">
                <a:solidFill>
                  <a:srgbClr val="001F5F"/>
                </a:solidFill>
                <a:latin typeface="Yu Gothic UI Light" panose="020B0300000000000000" pitchFamily="34" charset="-128"/>
                <a:ea typeface="Yu Gothic UI Light" panose="020B0300000000000000" pitchFamily="34" charset="-128"/>
                <a:cs typeface="Gill Sans MT"/>
              </a:rPr>
              <a:t>involucra la capacidad innata de una persona para la toma de decisiones, influyendo así en todos los aspectos del desempeño</a:t>
            </a:r>
            <a:endParaRPr sz="2400" u="sng" spc="300" dirty="0">
              <a:latin typeface="Yu Gothic UI Light" panose="020B0300000000000000" pitchFamily="34" charset="-128"/>
              <a:ea typeface="Yu Gothic UI Light" panose="020B0300000000000000" pitchFamily="34" charset="-128"/>
              <a:cs typeface="Gill Sans MT"/>
            </a:endParaRPr>
          </a:p>
        </p:txBody>
      </p:sp>
      <p:pic>
        <p:nvPicPr>
          <p:cNvPr id="8" name="object 8"/>
          <p:cNvPicPr/>
          <p:nvPr/>
        </p:nvPicPr>
        <p:blipFill>
          <a:blip r:embed="rId3" cstate="print"/>
          <a:stretch>
            <a:fillRect/>
          </a:stretch>
        </p:blipFill>
        <p:spPr>
          <a:xfrm>
            <a:off x="6248400" y="-19612"/>
            <a:ext cx="515493" cy="838200"/>
          </a:xfrm>
          <a:prstGeom prst="rect">
            <a:avLst/>
          </a:prstGeom>
        </p:spPr>
      </p:pic>
      <p:pic>
        <p:nvPicPr>
          <p:cNvPr id="9" name="object 7"/>
          <p:cNvPicPr/>
          <p:nvPr/>
        </p:nvPicPr>
        <p:blipFill>
          <a:blip r:embed="rId4" cstate="print"/>
          <a:stretch>
            <a:fillRect/>
          </a:stretch>
        </p:blipFill>
        <p:spPr>
          <a:xfrm>
            <a:off x="10032" y="98879"/>
            <a:ext cx="3040379" cy="601217"/>
          </a:xfrm>
          <a:prstGeom prst="rect">
            <a:avLst/>
          </a:prstGeom>
        </p:spPr>
      </p:pic>
    </p:spTree>
    <p:extLst>
      <p:ext uri="{BB962C8B-B14F-4D97-AF65-F5344CB8AC3E}">
        <p14:creationId xmlns:p14="http://schemas.microsoft.com/office/powerpoint/2010/main" val="10144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6730"/>
            <a:chOff x="0" y="0"/>
            <a:chExt cx="12192000" cy="6856730"/>
          </a:xfrm>
        </p:grpSpPr>
        <p:pic>
          <p:nvPicPr>
            <p:cNvPr id="3" name="object 3"/>
            <p:cNvPicPr/>
            <p:nvPr/>
          </p:nvPicPr>
          <p:blipFill>
            <a:blip r:embed="rId2" cstate="print"/>
            <a:stretch>
              <a:fillRect/>
            </a:stretch>
          </p:blipFill>
          <p:spPr>
            <a:xfrm>
              <a:off x="0" y="0"/>
              <a:ext cx="12191999" cy="6856472"/>
            </a:xfrm>
            <a:prstGeom prst="rect">
              <a:avLst/>
            </a:prstGeom>
          </p:spPr>
        </p:pic>
        <p:pic>
          <p:nvPicPr>
            <p:cNvPr id="4" name="object 4"/>
            <p:cNvPicPr/>
            <p:nvPr/>
          </p:nvPicPr>
          <p:blipFill>
            <a:blip r:embed="rId3" cstate="print"/>
            <a:stretch>
              <a:fillRect/>
            </a:stretch>
          </p:blipFill>
          <p:spPr>
            <a:xfrm>
              <a:off x="493776" y="1690116"/>
              <a:ext cx="3128772" cy="833627"/>
            </a:xfrm>
            <a:prstGeom prst="rect">
              <a:avLst/>
            </a:prstGeom>
          </p:spPr>
        </p:pic>
        <p:pic>
          <p:nvPicPr>
            <p:cNvPr id="5" name="object 5"/>
            <p:cNvPicPr/>
            <p:nvPr/>
          </p:nvPicPr>
          <p:blipFill>
            <a:blip r:embed="rId4" cstate="print"/>
            <a:stretch>
              <a:fillRect/>
            </a:stretch>
          </p:blipFill>
          <p:spPr>
            <a:xfrm>
              <a:off x="1406397" y="2000250"/>
              <a:ext cx="1467104" cy="457200"/>
            </a:xfrm>
            <a:prstGeom prst="rect">
              <a:avLst/>
            </a:prstGeom>
          </p:spPr>
        </p:pic>
      </p:grpSp>
      <p:sp>
        <p:nvSpPr>
          <p:cNvPr id="6" name="object 6"/>
          <p:cNvSpPr txBox="1"/>
          <p:nvPr/>
        </p:nvSpPr>
        <p:spPr>
          <a:xfrm>
            <a:off x="673862" y="2583941"/>
            <a:ext cx="4182110"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50" dirty="0">
                <a:solidFill>
                  <a:srgbClr val="443B49"/>
                </a:solidFill>
                <a:latin typeface="Gill Sans MT"/>
                <a:cs typeface="Gill Sans MT"/>
              </a:rPr>
              <a:t>Gestionar</a:t>
            </a:r>
            <a:r>
              <a:rPr sz="1800" spc="-30" dirty="0">
                <a:solidFill>
                  <a:srgbClr val="443B49"/>
                </a:solidFill>
                <a:latin typeface="Gill Sans MT"/>
                <a:cs typeface="Gill Sans MT"/>
              </a:rPr>
              <a:t> </a:t>
            </a:r>
            <a:r>
              <a:rPr sz="1800" dirty="0">
                <a:solidFill>
                  <a:srgbClr val="443B49"/>
                </a:solidFill>
                <a:latin typeface="Gill Sans MT"/>
                <a:cs typeface="Gill Sans MT"/>
              </a:rPr>
              <a:t>adecuadamente</a:t>
            </a:r>
            <a:r>
              <a:rPr sz="1800" spc="-20" dirty="0">
                <a:solidFill>
                  <a:srgbClr val="443B49"/>
                </a:solidFill>
                <a:latin typeface="Gill Sans MT"/>
                <a:cs typeface="Gill Sans MT"/>
              </a:rPr>
              <a:t> </a:t>
            </a:r>
            <a:r>
              <a:rPr sz="1800" dirty="0">
                <a:solidFill>
                  <a:srgbClr val="443B49"/>
                </a:solidFill>
                <a:latin typeface="Gill Sans MT"/>
                <a:cs typeface="Gill Sans MT"/>
              </a:rPr>
              <a:t>las</a:t>
            </a:r>
            <a:r>
              <a:rPr sz="1800" spc="-30" dirty="0">
                <a:solidFill>
                  <a:srgbClr val="443B49"/>
                </a:solidFill>
                <a:latin typeface="Gill Sans MT"/>
                <a:cs typeface="Gill Sans MT"/>
              </a:rPr>
              <a:t> </a:t>
            </a:r>
            <a:r>
              <a:rPr sz="1800" spc="-40" dirty="0">
                <a:solidFill>
                  <a:srgbClr val="443B49"/>
                </a:solidFill>
                <a:latin typeface="Gill Sans MT"/>
                <a:cs typeface="Gill Sans MT"/>
              </a:rPr>
              <a:t>emociones</a:t>
            </a:r>
            <a:r>
              <a:rPr sz="1800" spc="-35" dirty="0">
                <a:solidFill>
                  <a:srgbClr val="443B49"/>
                </a:solidFill>
                <a:latin typeface="Gill Sans MT"/>
                <a:cs typeface="Gill Sans MT"/>
              </a:rPr>
              <a:t> </a:t>
            </a:r>
            <a:r>
              <a:rPr sz="1800" spc="-20" dirty="0">
                <a:solidFill>
                  <a:srgbClr val="443B49"/>
                </a:solidFill>
                <a:latin typeface="Gill Sans MT"/>
                <a:cs typeface="Gill Sans MT"/>
              </a:rPr>
              <a:t>para </a:t>
            </a:r>
            <a:r>
              <a:rPr sz="1800" spc="-30" dirty="0">
                <a:solidFill>
                  <a:srgbClr val="443B49"/>
                </a:solidFill>
                <a:latin typeface="Gill Sans MT"/>
                <a:cs typeface="Gill Sans MT"/>
              </a:rPr>
              <a:t>fomentar</a:t>
            </a:r>
            <a:r>
              <a:rPr sz="1800" spc="-90" dirty="0">
                <a:solidFill>
                  <a:srgbClr val="443B49"/>
                </a:solidFill>
                <a:latin typeface="Gill Sans MT"/>
                <a:cs typeface="Gill Sans MT"/>
              </a:rPr>
              <a:t> </a:t>
            </a:r>
            <a:r>
              <a:rPr sz="1800" spc="-40" dirty="0">
                <a:solidFill>
                  <a:srgbClr val="443B49"/>
                </a:solidFill>
                <a:latin typeface="Gill Sans MT"/>
                <a:cs typeface="Gill Sans MT"/>
              </a:rPr>
              <a:t>verdaderas</a:t>
            </a:r>
            <a:r>
              <a:rPr sz="1800" spc="-35" dirty="0">
                <a:solidFill>
                  <a:srgbClr val="443B49"/>
                </a:solidFill>
                <a:latin typeface="Gill Sans MT"/>
                <a:cs typeface="Gill Sans MT"/>
              </a:rPr>
              <a:t> </a:t>
            </a:r>
            <a:r>
              <a:rPr sz="1800" spc="-45" dirty="0">
                <a:solidFill>
                  <a:srgbClr val="443B49"/>
                </a:solidFill>
                <a:latin typeface="Gill Sans MT"/>
                <a:cs typeface="Gill Sans MT"/>
              </a:rPr>
              <a:t>relaciones</a:t>
            </a:r>
            <a:r>
              <a:rPr sz="1800" spc="-40" dirty="0">
                <a:solidFill>
                  <a:srgbClr val="443B49"/>
                </a:solidFill>
                <a:latin typeface="Gill Sans MT"/>
                <a:cs typeface="Gill Sans MT"/>
              </a:rPr>
              <a:t> </a:t>
            </a:r>
            <a:r>
              <a:rPr sz="1800" spc="-125" dirty="0">
                <a:solidFill>
                  <a:srgbClr val="443B49"/>
                </a:solidFill>
                <a:latin typeface="Gill Sans MT"/>
                <a:cs typeface="Gill Sans MT"/>
              </a:rPr>
              <a:t>de</a:t>
            </a:r>
            <a:r>
              <a:rPr sz="1800" dirty="0">
                <a:solidFill>
                  <a:srgbClr val="443B49"/>
                </a:solidFill>
                <a:latin typeface="Gill Sans MT"/>
                <a:cs typeface="Gill Sans MT"/>
              </a:rPr>
              <a:t> </a:t>
            </a:r>
            <a:r>
              <a:rPr sz="1800" spc="-35" dirty="0">
                <a:solidFill>
                  <a:srgbClr val="443B49"/>
                </a:solidFill>
                <a:latin typeface="Gill Sans MT"/>
                <a:cs typeface="Gill Sans MT"/>
              </a:rPr>
              <a:t>crecimiento </a:t>
            </a:r>
            <a:r>
              <a:rPr sz="1800" dirty="0">
                <a:solidFill>
                  <a:srgbClr val="443B49"/>
                </a:solidFill>
                <a:latin typeface="Gill Sans MT"/>
                <a:cs typeface="Gill Sans MT"/>
              </a:rPr>
              <a:t>humano</a:t>
            </a:r>
            <a:r>
              <a:rPr sz="1800" spc="-160" dirty="0">
                <a:solidFill>
                  <a:srgbClr val="443B49"/>
                </a:solidFill>
                <a:latin typeface="Gill Sans MT"/>
                <a:cs typeface="Gill Sans MT"/>
              </a:rPr>
              <a:t> </a:t>
            </a:r>
            <a:r>
              <a:rPr sz="1800" spc="-25" dirty="0">
                <a:solidFill>
                  <a:srgbClr val="443B49"/>
                </a:solidFill>
                <a:latin typeface="Gill Sans MT"/>
                <a:cs typeface="Gill Sans MT"/>
              </a:rPr>
              <a:t>en</a:t>
            </a:r>
            <a:r>
              <a:rPr sz="1800" spc="-190" dirty="0">
                <a:solidFill>
                  <a:srgbClr val="443B49"/>
                </a:solidFill>
                <a:latin typeface="Gill Sans MT"/>
                <a:cs typeface="Gill Sans MT"/>
              </a:rPr>
              <a:t> </a:t>
            </a:r>
            <a:r>
              <a:rPr sz="1800" dirty="0">
                <a:solidFill>
                  <a:srgbClr val="443B49"/>
                </a:solidFill>
                <a:latin typeface="Gill Sans MT"/>
                <a:cs typeface="Gill Sans MT"/>
              </a:rPr>
              <a:t>el</a:t>
            </a:r>
            <a:r>
              <a:rPr sz="1800" spc="-170" dirty="0">
                <a:solidFill>
                  <a:srgbClr val="443B49"/>
                </a:solidFill>
                <a:latin typeface="Gill Sans MT"/>
                <a:cs typeface="Gill Sans MT"/>
              </a:rPr>
              <a:t> </a:t>
            </a:r>
            <a:r>
              <a:rPr sz="1800" dirty="0">
                <a:solidFill>
                  <a:srgbClr val="443B49"/>
                </a:solidFill>
                <a:latin typeface="Gill Sans MT"/>
                <a:cs typeface="Gill Sans MT"/>
              </a:rPr>
              <a:t>ámbito</a:t>
            </a:r>
            <a:r>
              <a:rPr sz="1800" spc="-170" dirty="0">
                <a:solidFill>
                  <a:srgbClr val="443B49"/>
                </a:solidFill>
                <a:latin typeface="Gill Sans MT"/>
                <a:cs typeface="Gill Sans MT"/>
              </a:rPr>
              <a:t> </a:t>
            </a:r>
            <a:r>
              <a:rPr sz="1800" spc="-10" dirty="0">
                <a:solidFill>
                  <a:srgbClr val="443B49"/>
                </a:solidFill>
                <a:latin typeface="Gill Sans MT"/>
                <a:cs typeface="Gill Sans MT"/>
              </a:rPr>
              <a:t>laboral</a:t>
            </a:r>
            <a:r>
              <a:rPr sz="1800" spc="-145" dirty="0">
                <a:solidFill>
                  <a:srgbClr val="443B49"/>
                </a:solidFill>
                <a:latin typeface="Gill Sans MT"/>
                <a:cs typeface="Gill Sans MT"/>
              </a:rPr>
              <a:t> </a:t>
            </a:r>
            <a:r>
              <a:rPr sz="1800" spc="-30" dirty="0">
                <a:solidFill>
                  <a:srgbClr val="443B49"/>
                </a:solidFill>
                <a:latin typeface="Gill Sans MT"/>
                <a:cs typeface="Gill Sans MT"/>
              </a:rPr>
              <a:t>y</a:t>
            </a:r>
            <a:r>
              <a:rPr sz="1800" spc="-185" dirty="0">
                <a:solidFill>
                  <a:srgbClr val="443B49"/>
                </a:solidFill>
                <a:latin typeface="Gill Sans MT"/>
                <a:cs typeface="Gill Sans MT"/>
              </a:rPr>
              <a:t> </a:t>
            </a:r>
            <a:r>
              <a:rPr sz="1800" spc="-10" dirty="0">
                <a:solidFill>
                  <a:srgbClr val="443B49"/>
                </a:solidFill>
                <a:latin typeface="Gill Sans MT"/>
                <a:cs typeface="Gill Sans MT"/>
              </a:rPr>
              <a:t>personal.</a:t>
            </a:r>
            <a:endParaRPr sz="1800" dirty="0">
              <a:latin typeface="Gill Sans MT"/>
              <a:cs typeface="Gill Sans MT"/>
            </a:endParaRPr>
          </a:p>
        </p:txBody>
      </p:sp>
      <p:graphicFrame>
        <p:nvGraphicFramePr>
          <p:cNvPr id="7" name="object 7"/>
          <p:cNvGraphicFramePr>
            <a:graphicFrameLocks noGrp="1"/>
          </p:cNvGraphicFramePr>
          <p:nvPr/>
        </p:nvGraphicFramePr>
        <p:xfrm>
          <a:off x="752855" y="5161508"/>
          <a:ext cx="3323590" cy="1064895"/>
        </p:xfrm>
        <a:graphic>
          <a:graphicData uri="http://schemas.openxmlformats.org/drawingml/2006/table">
            <a:tbl>
              <a:tblPr firstRow="1" bandRow="1">
                <a:tableStyleId>{2D5ABB26-0587-4C30-8999-92F81FD0307C}</a:tableStyleId>
              </a:tblPr>
              <a:tblGrid>
                <a:gridCol w="3323590">
                  <a:extLst>
                    <a:ext uri="{9D8B030D-6E8A-4147-A177-3AD203B41FA5}">
                      <a16:colId xmlns:a16="http://schemas.microsoft.com/office/drawing/2014/main" val="20000"/>
                    </a:ext>
                  </a:extLst>
                </a:gridCol>
              </a:tblGrid>
              <a:tr h="212725">
                <a:tc>
                  <a:txBody>
                    <a:bodyPr/>
                    <a:lstStyle/>
                    <a:p>
                      <a:pPr marL="31750">
                        <a:lnSpc>
                          <a:spcPts val="1540"/>
                        </a:lnSpc>
                      </a:pPr>
                      <a:r>
                        <a:rPr sz="1400" spc="-100" dirty="0">
                          <a:solidFill>
                            <a:srgbClr val="464646"/>
                          </a:solidFill>
                          <a:latin typeface="Gill Sans MT"/>
                          <a:cs typeface="Gill Sans MT"/>
                        </a:rPr>
                        <a:t>2.1</a:t>
                      </a:r>
                      <a:r>
                        <a:rPr sz="1400" spc="-110" dirty="0">
                          <a:solidFill>
                            <a:srgbClr val="464646"/>
                          </a:solidFill>
                          <a:latin typeface="Gill Sans MT"/>
                          <a:cs typeface="Gill Sans MT"/>
                        </a:rPr>
                        <a:t> </a:t>
                      </a:r>
                      <a:r>
                        <a:rPr sz="1400" spc="-20" dirty="0">
                          <a:solidFill>
                            <a:srgbClr val="464646"/>
                          </a:solidFill>
                          <a:latin typeface="Gill Sans MT"/>
                          <a:cs typeface="Gill Sans MT"/>
                        </a:rPr>
                        <a:t>Importancia</a:t>
                      </a:r>
                      <a:r>
                        <a:rPr sz="1400" spc="-90" dirty="0">
                          <a:solidFill>
                            <a:srgbClr val="464646"/>
                          </a:solidFill>
                          <a:latin typeface="Gill Sans MT"/>
                          <a:cs typeface="Gill Sans MT"/>
                        </a:rPr>
                        <a:t> </a:t>
                      </a:r>
                      <a:r>
                        <a:rPr sz="1400" spc="-30" dirty="0">
                          <a:solidFill>
                            <a:srgbClr val="464646"/>
                          </a:solidFill>
                          <a:latin typeface="Gill Sans MT"/>
                          <a:cs typeface="Gill Sans MT"/>
                        </a:rPr>
                        <a:t>de</a:t>
                      </a:r>
                      <a:r>
                        <a:rPr sz="1400" spc="-105" dirty="0">
                          <a:solidFill>
                            <a:srgbClr val="464646"/>
                          </a:solidFill>
                          <a:latin typeface="Gill Sans MT"/>
                          <a:cs typeface="Gill Sans MT"/>
                        </a:rPr>
                        <a:t> </a:t>
                      </a:r>
                      <a:r>
                        <a:rPr sz="1400" dirty="0">
                          <a:solidFill>
                            <a:srgbClr val="464646"/>
                          </a:solidFill>
                          <a:latin typeface="Gill Sans MT"/>
                          <a:cs typeface="Gill Sans MT"/>
                        </a:rPr>
                        <a:t>las</a:t>
                      </a:r>
                      <a:r>
                        <a:rPr sz="1400" spc="-125" dirty="0">
                          <a:solidFill>
                            <a:srgbClr val="464646"/>
                          </a:solidFill>
                          <a:latin typeface="Gill Sans MT"/>
                          <a:cs typeface="Gill Sans MT"/>
                        </a:rPr>
                        <a:t> </a:t>
                      </a:r>
                      <a:r>
                        <a:rPr sz="1400" spc="-10" dirty="0">
                          <a:solidFill>
                            <a:srgbClr val="464646"/>
                          </a:solidFill>
                          <a:latin typeface="Gill Sans MT"/>
                          <a:cs typeface="Gill Sans MT"/>
                        </a:rPr>
                        <a:t>emociones</a:t>
                      </a:r>
                      <a:endParaRPr sz="1400" dirty="0">
                        <a:latin typeface="Gill Sans MT"/>
                        <a:cs typeface="Gill Sans MT"/>
                      </a:endParaRPr>
                    </a:p>
                  </a:txBody>
                  <a:tcPr marL="0" marR="0" marT="0" marB="0"/>
                </a:tc>
                <a:extLst>
                  <a:ext uri="{0D108BD9-81ED-4DB2-BD59-A6C34878D82A}">
                    <a16:rowId xmlns:a16="http://schemas.microsoft.com/office/drawing/2014/main" val="10000"/>
                  </a:ext>
                </a:extLst>
              </a:tr>
              <a:tr h="213360">
                <a:tc>
                  <a:txBody>
                    <a:bodyPr/>
                    <a:lstStyle/>
                    <a:p>
                      <a:pPr marL="31750">
                        <a:lnSpc>
                          <a:spcPts val="1540"/>
                        </a:lnSpc>
                      </a:pPr>
                      <a:r>
                        <a:rPr sz="1400" spc="-45" dirty="0">
                          <a:solidFill>
                            <a:srgbClr val="464646"/>
                          </a:solidFill>
                          <a:latin typeface="Gill Sans MT"/>
                          <a:cs typeface="Gill Sans MT"/>
                        </a:rPr>
                        <a:t>2.2</a:t>
                      </a:r>
                      <a:r>
                        <a:rPr sz="1400" spc="-125" dirty="0">
                          <a:solidFill>
                            <a:srgbClr val="464646"/>
                          </a:solidFill>
                          <a:latin typeface="Gill Sans MT"/>
                          <a:cs typeface="Gill Sans MT"/>
                        </a:rPr>
                        <a:t> </a:t>
                      </a:r>
                      <a:r>
                        <a:rPr sz="1400" spc="-75" dirty="0">
                          <a:solidFill>
                            <a:srgbClr val="464646"/>
                          </a:solidFill>
                          <a:latin typeface="Gill Sans MT"/>
                          <a:cs typeface="Gill Sans MT"/>
                        </a:rPr>
                        <a:t>Circulo</a:t>
                      </a:r>
                      <a:r>
                        <a:rPr sz="1400" spc="-120" dirty="0">
                          <a:solidFill>
                            <a:srgbClr val="464646"/>
                          </a:solidFill>
                          <a:latin typeface="Gill Sans MT"/>
                          <a:cs typeface="Gill Sans MT"/>
                        </a:rPr>
                        <a:t> </a:t>
                      </a:r>
                      <a:r>
                        <a:rPr sz="1400" spc="-30" dirty="0">
                          <a:solidFill>
                            <a:srgbClr val="464646"/>
                          </a:solidFill>
                          <a:latin typeface="Gill Sans MT"/>
                          <a:cs typeface="Gill Sans MT"/>
                        </a:rPr>
                        <a:t>de</a:t>
                      </a:r>
                      <a:r>
                        <a:rPr sz="1400" spc="-120" dirty="0">
                          <a:solidFill>
                            <a:srgbClr val="464646"/>
                          </a:solidFill>
                          <a:latin typeface="Gill Sans MT"/>
                          <a:cs typeface="Gill Sans MT"/>
                        </a:rPr>
                        <a:t> </a:t>
                      </a:r>
                      <a:r>
                        <a:rPr sz="1400" dirty="0">
                          <a:solidFill>
                            <a:srgbClr val="464646"/>
                          </a:solidFill>
                          <a:latin typeface="Gill Sans MT"/>
                          <a:cs typeface="Gill Sans MT"/>
                        </a:rPr>
                        <a:t>las</a:t>
                      </a:r>
                      <a:r>
                        <a:rPr sz="1400" spc="-135" dirty="0">
                          <a:solidFill>
                            <a:srgbClr val="464646"/>
                          </a:solidFill>
                          <a:latin typeface="Gill Sans MT"/>
                          <a:cs typeface="Gill Sans MT"/>
                        </a:rPr>
                        <a:t> </a:t>
                      </a:r>
                      <a:r>
                        <a:rPr sz="1400" spc="-10" dirty="0">
                          <a:solidFill>
                            <a:srgbClr val="464646"/>
                          </a:solidFill>
                          <a:latin typeface="Gill Sans MT"/>
                          <a:cs typeface="Gill Sans MT"/>
                        </a:rPr>
                        <a:t>emociones</a:t>
                      </a:r>
                      <a:endParaRPr sz="1400" dirty="0">
                        <a:latin typeface="Gill Sans MT"/>
                        <a:cs typeface="Gill Sans MT"/>
                      </a:endParaRPr>
                    </a:p>
                  </a:txBody>
                  <a:tcPr marL="0" marR="0" marT="0" marB="0"/>
                </a:tc>
                <a:extLst>
                  <a:ext uri="{0D108BD9-81ED-4DB2-BD59-A6C34878D82A}">
                    <a16:rowId xmlns:a16="http://schemas.microsoft.com/office/drawing/2014/main" val="10001"/>
                  </a:ext>
                </a:extLst>
              </a:tr>
              <a:tr h="213360">
                <a:tc>
                  <a:txBody>
                    <a:bodyPr/>
                    <a:lstStyle/>
                    <a:p>
                      <a:pPr marL="31750">
                        <a:lnSpc>
                          <a:spcPts val="1540"/>
                        </a:lnSpc>
                      </a:pPr>
                      <a:r>
                        <a:rPr sz="1400" spc="-70" dirty="0">
                          <a:solidFill>
                            <a:srgbClr val="464646"/>
                          </a:solidFill>
                          <a:latin typeface="Gill Sans MT"/>
                          <a:cs typeface="Gill Sans MT"/>
                        </a:rPr>
                        <a:t>2.3</a:t>
                      </a:r>
                      <a:r>
                        <a:rPr sz="1400" spc="-125" dirty="0">
                          <a:solidFill>
                            <a:srgbClr val="464646"/>
                          </a:solidFill>
                          <a:latin typeface="Gill Sans MT"/>
                          <a:cs typeface="Gill Sans MT"/>
                        </a:rPr>
                        <a:t> </a:t>
                      </a:r>
                      <a:r>
                        <a:rPr sz="1400" spc="-20" dirty="0">
                          <a:solidFill>
                            <a:srgbClr val="464646"/>
                          </a:solidFill>
                          <a:latin typeface="Gill Sans MT"/>
                          <a:cs typeface="Gill Sans MT"/>
                        </a:rPr>
                        <a:t>Anatomía</a:t>
                      </a:r>
                      <a:r>
                        <a:rPr sz="1400" spc="-100" dirty="0">
                          <a:solidFill>
                            <a:srgbClr val="464646"/>
                          </a:solidFill>
                          <a:latin typeface="Gill Sans MT"/>
                          <a:cs typeface="Gill Sans MT"/>
                        </a:rPr>
                        <a:t> </a:t>
                      </a:r>
                      <a:r>
                        <a:rPr sz="1400" dirty="0">
                          <a:solidFill>
                            <a:srgbClr val="464646"/>
                          </a:solidFill>
                          <a:latin typeface="Gill Sans MT"/>
                          <a:cs typeface="Gill Sans MT"/>
                        </a:rPr>
                        <a:t>del</a:t>
                      </a:r>
                      <a:r>
                        <a:rPr sz="1400" spc="-120" dirty="0">
                          <a:solidFill>
                            <a:srgbClr val="464646"/>
                          </a:solidFill>
                          <a:latin typeface="Gill Sans MT"/>
                          <a:cs typeface="Gill Sans MT"/>
                        </a:rPr>
                        <a:t> </a:t>
                      </a:r>
                      <a:r>
                        <a:rPr sz="1400" spc="-75" dirty="0">
                          <a:solidFill>
                            <a:srgbClr val="464646"/>
                          </a:solidFill>
                          <a:latin typeface="Gill Sans MT"/>
                          <a:cs typeface="Gill Sans MT"/>
                        </a:rPr>
                        <a:t>cerebro</a:t>
                      </a:r>
                      <a:r>
                        <a:rPr sz="1400" spc="-114" dirty="0">
                          <a:solidFill>
                            <a:srgbClr val="464646"/>
                          </a:solidFill>
                          <a:latin typeface="Gill Sans MT"/>
                          <a:cs typeface="Gill Sans MT"/>
                        </a:rPr>
                        <a:t> </a:t>
                      </a:r>
                      <a:r>
                        <a:rPr sz="1400" spc="-10" dirty="0">
                          <a:solidFill>
                            <a:srgbClr val="464646"/>
                          </a:solidFill>
                          <a:latin typeface="Gill Sans MT"/>
                          <a:cs typeface="Gill Sans MT"/>
                        </a:rPr>
                        <a:t>emocional</a:t>
                      </a:r>
                      <a:endParaRPr sz="1400">
                        <a:latin typeface="Gill Sans MT"/>
                        <a:cs typeface="Gill Sans MT"/>
                      </a:endParaRPr>
                    </a:p>
                  </a:txBody>
                  <a:tcPr marL="0" marR="0" marT="0" marB="0"/>
                </a:tc>
                <a:extLst>
                  <a:ext uri="{0D108BD9-81ED-4DB2-BD59-A6C34878D82A}">
                    <a16:rowId xmlns:a16="http://schemas.microsoft.com/office/drawing/2014/main" val="10002"/>
                  </a:ext>
                </a:extLst>
              </a:tr>
              <a:tr h="212725">
                <a:tc>
                  <a:txBody>
                    <a:bodyPr/>
                    <a:lstStyle/>
                    <a:p>
                      <a:pPr marL="31750">
                        <a:lnSpc>
                          <a:spcPts val="1540"/>
                        </a:lnSpc>
                      </a:pPr>
                      <a:r>
                        <a:rPr sz="1400" spc="-35" dirty="0">
                          <a:solidFill>
                            <a:srgbClr val="464646"/>
                          </a:solidFill>
                          <a:latin typeface="Gill Sans MT"/>
                          <a:cs typeface="Gill Sans MT"/>
                        </a:rPr>
                        <a:t>2.4</a:t>
                      </a:r>
                      <a:r>
                        <a:rPr sz="1400" spc="-130" dirty="0">
                          <a:solidFill>
                            <a:srgbClr val="464646"/>
                          </a:solidFill>
                          <a:latin typeface="Gill Sans MT"/>
                          <a:cs typeface="Gill Sans MT"/>
                        </a:rPr>
                        <a:t> </a:t>
                      </a:r>
                      <a:r>
                        <a:rPr sz="1400" dirty="0">
                          <a:solidFill>
                            <a:srgbClr val="464646"/>
                          </a:solidFill>
                          <a:latin typeface="Gill Sans MT"/>
                          <a:cs typeface="Gill Sans MT"/>
                        </a:rPr>
                        <a:t>Habilidades</a:t>
                      </a:r>
                      <a:r>
                        <a:rPr sz="1400" spc="-100" dirty="0">
                          <a:solidFill>
                            <a:srgbClr val="464646"/>
                          </a:solidFill>
                          <a:latin typeface="Gill Sans MT"/>
                          <a:cs typeface="Gill Sans MT"/>
                        </a:rPr>
                        <a:t> </a:t>
                      </a:r>
                      <a:r>
                        <a:rPr sz="1400" dirty="0">
                          <a:solidFill>
                            <a:srgbClr val="464646"/>
                          </a:solidFill>
                          <a:latin typeface="Gill Sans MT"/>
                          <a:cs typeface="Gill Sans MT"/>
                        </a:rPr>
                        <a:t>para</a:t>
                      </a:r>
                      <a:r>
                        <a:rPr sz="1400" spc="-120" dirty="0">
                          <a:solidFill>
                            <a:srgbClr val="464646"/>
                          </a:solidFill>
                          <a:latin typeface="Gill Sans MT"/>
                          <a:cs typeface="Gill Sans MT"/>
                        </a:rPr>
                        <a:t> </a:t>
                      </a:r>
                      <a:r>
                        <a:rPr sz="1400" spc="-10" dirty="0">
                          <a:solidFill>
                            <a:srgbClr val="464646"/>
                          </a:solidFill>
                          <a:latin typeface="Gill Sans MT"/>
                          <a:cs typeface="Gill Sans MT"/>
                        </a:rPr>
                        <a:t>el</a:t>
                      </a:r>
                      <a:r>
                        <a:rPr sz="1400" spc="-125" dirty="0">
                          <a:solidFill>
                            <a:srgbClr val="464646"/>
                          </a:solidFill>
                          <a:latin typeface="Gill Sans MT"/>
                          <a:cs typeface="Gill Sans MT"/>
                        </a:rPr>
                        <a:t> </a:t>
                      </a:r>
                      <a:r>
                        <a:rPr sz="1400" spc="-40" dirty="0">
                          <a:solidFill>
                            <a:srgbClr val="464646"/>
                          </a:solidFill>
                          <a:latin typeface="Gill Sans MT"/>
                          <a:cs typeface="Gill Sans MT"/>
                        </a:rPr>
                        <a:t>desarrollo</a:t>
                      </a:r>
                      <a:r>
                        <a:rPr sz="1400" spc="-114" dirty="0">
                          <a:solidFill>
                            <a:srgbClr val="464646"/>
                          </a:solidFill>
                          <a:latin typeface="Gill Sans MT"/>
                          <a:cs typeface="Gill Sans MT"/>
                        </a:rPr>
                        <a:t> </a:t>
                      </a:r>
                      <a:r>
                        <a:rPr sz="1400" spc="-30" dirty="0">
                          <a:solidFill>
                            <a:srgbClr val="464646"/>
                          </a:solidFill>
                          <a:latin typeface="Gill Sans MT"/>
                          <a:cs typeface="Gill Sans MT"/>
                        </a:rPr>
                        <a:t>de</a:t>
                      </a:r>
                      <a:r>
                        <a:rPr sz="1400" spc="-120" dirty="0">
                          <a:solidFill>
                            <a:srgbClr val="464646"/>
                          </a:solidFill>
                          <a:latin typeface="Gill Sans MT"/>
                          <a:cs typeface="Gill Sans MT"/>
                        </a:rPr>
                        <a:t> </a:t>
                      </a:r>
                      <a:r>
                        <a:rPr sz="1400" dirty="0">
                          <a:solidFill>
                            <a:srgbClr val="464646"/>
                          </a:solidFill>
                          <a:latin typeface="Gill Sans MT"/>
                          <a:cs typeface="Gill Sans MT"/>
                        </a:rPr>
                        <a:t>la</a:t>
                      </a:r>
                      <a:r>
                        <a:rPr sz="1400" spc="-125" dirty="0">
                          <a:solidFill>
                            <a:srgbClr val="464646"/>
                          </a:solidFill>
                          <a:latin typeface="Gill Sans MT"/>
                          <a:cs typeface="Gill Sans MT"/>
                        </a:rPr>
                        <a:t> </a:t>
                      </a:r>
                      <a:r>
                        <a:rPr sz="1400" spc="-25" dirty="0">
                          <a:solidFill>
                            <a:srgbClr val="464646"/>
                          </a:solidFill>
                          <a:latin typeface="Gill Sans MT"/>
                          <a:cs typeface="Gill Sans MT"/>
                        </a:rPr>
                        <a:t>IE</a:t>
                      </a:r>
                      <a:endParaRPr sz="1400">
                        <a:latin typeface="Gill Sans MT"/>
                        <a:cs typeface="Gill Sans MT"/>
                      </a:endParaRPr>
                    </a:p>
                  </a:txBody>
                  <a:tcPr marL="0" marR="0" marT="0" marB="0"/>
                </a:tc>
                <a:extLst>
                  <a:ext uri="{0D108BD9-81ED-4DB2-BD59-A6C34878D82A}">
                    <a16:rowId xmlns:a16="http://schemas.microsoft.com/office/drawing/2014/main" val="10003"/>
                  </a:ext>
                </a:extLst>
              </a:tr>
              <a:tr h="212725">
                <a:tc>
                  <a:txBody>
                    <a:bodyPr/>
                    <a:lstStyle/>
                    <a:p>
                      <a:pPr marL="31750">
                        <a:lnSpc>
                          <a:spcPts val="1540"/>
                        </a:lnSpc>
                      </a:pPr>
                      <a:r>
                        <a:rPr sz="1400" spc="-65" dirty="0">
                          <a:solidFill>
                            <a:srgbClr val="464646"/>
                          </a:solidFill>
                          <a:latin typeface="Gill Sans MT"/>
                          <a:cs typeface="Gill Sans MT"/>
                        </a:rPr>
                        <a:t>2.5</a:t>
                      </a:r>
                      <a:r>
                        <a:rPr sz="1400" spc="-105" dirty="0">
                          <a:solidFill>
                            <a:srgbClr val="464646"/>
                          </a:solidFill>
                          <a:latin typeface="Gill Sans MT"/>
                          <a:cs typeface="Gill Sans MT"/>
                        </a:rPr>
                        <a:t> </a:t>
                      </a:r>
                      <a:r>
                        <a:rPr sz="1400" spc="-45" dirty="0">
                          <a:solidFill>
                            <a:srgbClr val="464646"/>
                          </a:solidFill>
                          <a:latin typeface="Gill Sans MT"/>
                          <a:cs typeface="Gill Sans MT"/>
                        </a:rPr>
                        <a:t>Técnicas</a:t>
                      </a:r>
                      <a:r>
                        <a:rPr sz="1400" spc="-100" dirty="0">
                          <a:solidFill>
                            <a:srgbClr val="464646"/>
                          </a:solidFill>
                          <a:latin typeface="Gill Sans MT"/>
                          <a:cs typeface="Gill Sans MT"/>
                        </a:rPr>
                        <a:t> </a:t>
                      </a:r>
                      <a:r>
                        <a:rPr sz="1400" spc="-30" dirty="0">
                          <a:solidFill>
                            <a:srgbClr val="464646"/>
                          </a:solidFill>
                          <a:latin typeface="Gill Sans MT"/>
                          <a:cs typeface="Gill Sans MT"/>
                        </a:rPr>
                        <a:t>prácticas</a:t>
                      </a:r>
                      <a:r>
                        <a:rPr sz="1400" spc="-95" dirty="0">
                          <a:solidFill>
                            <a:srgbClr val="464646"/>
                          </a:solidFill>
                          <a:latin typeface="Gill Sans MT"/>
                          <a:cs typeface="Gill Sans MT"/>
                        </a:rPr>
                        <a:t> </a:t>
                      </a:r>
                      <a:r>
                        <a:rPr sz="1400" spc="-30" dirty="0">
                          <a:solidFill>
                            <a:srgbClr val="464646"/>
                          </a:solidFill>
                          <a:latin typeface="Gill Sans MT"/>
                          <a:cs typeface="Gill Sans MT"/>
                        </a:rPr>
                        <a:t>de</a:t>
                      </a:r>
                      <a:r>
                        <a:rPr sz="1400" spc="-105" dirty="0">
                          <a:solidFill>
                            <a:srgbClr val="464646"/>
                          </a:solidFill>
                          <a:latin typeface="Gill Sans MT"/>
                          <a:cs typeface="Gill Sans MT"/>
                        </a:rPr>
                        <a:t> </a:t>
                      </a:r>
                      <a:r>
                        <a:rPr sz="1400" dirty="0">
                          <a:solidFill>
                            <a:srgbClr val="464646"/>
                          </a:solidFill>
                          <a:latin typeface="Gill Sans MT"/>
                          <a:cs typeface="Gill Sans MT"/>
                        </a:rPr>
                        <a:t>Inteligencia</a:t>
                      </a:r>
                      <a:r>
                        <a:rPr sz="1400" spc="-75" dirty="0">
                          <a:solidFill>
                            <a:srgbClr val="464646"/>
                          </a:solidFill>
                          <a:latin typeface="Gill Sans MT"/>
                          <a:cs typeface="Gill Sans MT"/>
                        </a:rPr>
                        <a:t> </a:t>
                      </a:r>
                      <a:r>
                        <a:rPr sz="1400" spc="-10" dirty="0">
                          <a:solidFill>
                            <a:srgbClr val="464646"/>
                          </a:solidFill>
                          <a:latin typeface="Gill Sans MT"/>
                          <a:cs typeface="Gill Sans MT"/>
                        </a:rPr>
                        <a:t>Emocional</a:t>
                      </a:r>
                      <a:endParaRPr sz="1400">
                        <a:latin typeface="Gill Sans MT"/>
                        <a:cs typeface="Gill Sans MT"/>
                      </a:endParaRPr>
                    </a:p>
                  </a:txBody>
                  <a:tcPr marL="0" marR="0" marT="0" marB="0"/>
                </a:tc>
                <a:extLst>
                  <a:ext uri="{0D108BD9-81ED-4DB2-BD59-A6C34878D82A}">
                    <a16:rowId xmlns:a16="http://schemas.microsoft.com/office/drawing/2014/main" val="10004"/>
                  </a:ext>
                </a:extLst>
              </a:tr>
            </a:tbl>
          </a:graphicData>
        </a:graphic>
      </p:graphicFrame>
      <p:grpSp>
        <p:nvGrpSpPr>
          <p:cNvPr id="8" name="object 8"/>
          <p:cNvGrpSpPr/>
          <p:nvPr/>
        </p:nvGrpSpPr>
        <p:grpSpPr>
          <a:xfrm>
            <a:off x="532637" y="599694"/>
            <a:ext cx="5188585" cy="4499610"/>
            <a:chOff x="532637" y="599694"/>
            <a:chExt cx="5188585" cy="4499610"/>
          </a:xfrm>
        </p:grpSpPr>
        <p:pic>
          <p:nvPicPr>
            <p:cNvPr id="9" name="object 9"/>
            <p:cNvPicPr/>
            <p:nvPr/>
          </p:nvPicPr>
          <p:blipFill>
            <a:blip r:embed="rId3" cstate="print"/>
            <a:stretch>
              <a:fillRect/>
            </a:stretch>
          </p:blipFill>
          <p:spPr>
            <a:xfrm>
              <a:off x="558545" y="4265676"/>
              <a:ext cx="3129534" cy="833628"/>
            </a:xfrm>
            <a:prstGeom prst="rect">
              <a:avLst/>
            </a:prstGeom>
          </p:spPr>
        </p:pic>
        <p:pic>
          <p:nvPicPr>
            <p:cNvPr id="10" name="object 10"/>
            <p:cNvPicPr/>
            <p:nvPr/>
          </p:nvPicPr>
          <p:blipFill>
            <a:blip r:embed="rId5" cstate="print"/>
            <a:stretch>
              <a:fillRect/>
            </a:stretch>
          </p:blipFill>
          <p:spPr>
            <a:xfrm>
              <a:off x="1381251" y="4576317"/>
              <a:ext cx="1469262" cy="457200"/>
            </a:xfrm>
            <a:prstGeom prst="rect">
              <a:avLst/>
            </a:prstGeom>
          </p:spPr>
        </p:pic>
        <p:pic>
          <p:nvPicPr>
            <p:cNvPr id="11" name="object 11"/>
            <p:cNvPicPr/>
            <p:nvPr/>
          </p:nvPicPr>
          <p:blipFill>
            <a:blip r:embed="rId6" cstate="print"/>
            <a:stretch>
              <a:fillRect/>
            </a:stretch>
          </p:blipFill>
          <p:spPr>
            <a:xfrm>
              <a:off x="2687320" y="4576317"/>
              <a:ext cx="358139" cy="457200"/>
            </a:xfrm>
            <a:prstGeom prst="rect">
              <a:avLst/>
            </a:prstGeom>
          </p:spPr>
        </p:pic>
        <p:sp>
          <p:nvSpPr>
            <p:cNvPr id="12" name="object 12"/>
            <p:cNvSpPr/>
            <p:nvPr/>
          </p:nvSpPr>
          <p:spPr>
            <a:xfrm>
              <a:off x="532637" y="599694"/>
              <a:ext cx="5188585" cy="737235"/>
            </a:xfrm>
            <a:custGeom>
              <a:avLst/>
              <a:gdLst/>
              <a:ahLst/>
              <a:cxnLst/>
              <a:rect l="l" t="t" r="r" b="b"/>
              <a:pathLst>
                <a:path w="5188585" h="737235">
                  <a:moveTo>
                    <a:pt x="5065649" y="0"/>
                  </a:moveTo>
                  <a:lnTo>
                    <a:pt x="122809" y="0"/>
                  </a:lnTo>
                  <a:lnTo>
                    <a:pt x="75004" y="9652"/>
                  </a:lnTo>
                  <a:lnTo>
                    <a:pt x="35967" y="35972"/>
                  </a:lnTo>
                  <a:lnTo>
                    <a:pt x="9650" y="75009"/>
                  </a:lnTo>
                  <a:lnTo>
                    <a:pt x="0" y="122808"/>
                  </a:lnTo>
                  <a:lnTo>
                    <a:pt x="0" y="614044"/>
                  </a:lnTo>
                  <a:lnTo>
                    <a:pt x="9650" y="661844"/>
                  </a:lnTo>
                  <a:lnTo>
                    <a:pt x="35967" y="700881"/>
                  </a:lnTo>
                  <a:lnTo>
                    <a:pt x="75004" y="727201"/>
                  </a:lnTo>
                  <a:lnTo>
                    <a:pt x="122809" y="736853"/>
                  </a:lnTo>
                  <a:lnTo>
                    <a:pt x="5065649" y="736853"/>
                  </a:lnTo>
                  <a:lnTo>
                    <a:pt x="5113448" y="727201"/>
                  </a:lnTo>
                  <a:lnTo>
                    <a:pt x="5152485" y="700881"/>
                  </a:lnTo>
                  <a:lnTo>
                    <a:pt x="5178806" y="661844"/>
                  </a:lnTo>
                  <a:lnTo>
                    <a:pt x="5188458" y="614044"/>
                  </a:lnTo>
                  <a:lnTo>
                    <a:pt x="5188458" y="122808"/>
                  </a:lnTo>
                  <a:lnTo>
                    <a:pt x="5178806" y="75009"/>
                  </a:lnTo>
                  <a:lnTo>
                    <a:pt x="5152485" y="35972"/>
                  </a:lnTo>
                  <a:lnTo>
                    <a:pt x="5113448" y="9651"/>
                  </a:lnTo>
                  <a:lnTo>
                    <a:pt x="5065649" y="0"/>
                  </a:lnTo>
                  <a:close/>
                </a:path>
              </a:pathLst>
            </a:custGeom>
            <a:solidFill>
              <a:srgbClr val="FFC000"/>
            </a:solidFill>
          </p:spPr>
          <p:txBody>
            <a:bodyPr wrap="square" lIns="0" tIns="0" rIns="0" bIns="0" rtlCol="0"/>
            <a:lstStyle/>
            <a:p>
              <a:endParaRPr/>
            </a:p>
          </p:txBody>
        </p:sp>
      </p:grpSp>
      <p:sp>
        <p:nvSpPr>
          <p:cNvPr id="13" name="object 13"/>
          <p:cNvSpPr txBox="1">
            <a:spLocks noGrp="1"/>
          </p:cNvSpPr>
          <p:nvPr>
            <p:ph type="title"/>
          </p:nvPr>
        </p:nvSpPr>
        <p:spPr>
          <a:xfrm>
            <a:off x="774954" y="459232"/>
            <a:ext cx="4704715" cy="848360"/>
          </a:xfrm>
          <a:prstGeom prst="rect">
            <a:avLst/>
          </a:prstGeom>
        </p:spPr>
        <p:txBody>
          <a:bodyPr vert="horz" wrap="square" lIns="0" tIns="12700" rIns="0" bIns="0" rtlCol="0">
            <a:spAutoFit/>
          </a:bodyPr>
          <a:lstStyle/>
          <a:p>
            <a:pPr marL="12700">
              <a:lnSpc>
                <a:spcPct val="100000"/>
              </a:lnSpc>
              <a:spcBef>
                <a:spcPts val="100"/>
              </a:spcBef>
            </a:pPr>
            <a:r>
              <a:rPr sz="5400" i="1" spc="-300" dirty="0">
                <a:solidFill>
                  <a:srgbClr val="001F5F"/>
                </a:solidFill>
                <a:latin typeface="Arial Narrow"/>
                <a:cs typeface="Arial Narrow"/>
              </a:rPr>
              <a:t>Inteligencia</a:t>
            </a:r>
            <a:r>
              <a:rPr sz="5400" i="1" spc="-120" dirty="0">
                <a:solidFill>
                  <a:srgbClr val="001F5F"/>
                </a:solidFill>
                <a:latin typeface="Arial Narrow"/>
                <a:cs typeface="Arial Narrow"/>
              </a:rPr>
              <a:t> </a:t>
            </a:r>
            <a:r>
              <a:rPr sz="5400" i="1" spc="-470" dirty="0">
                <a:solidFill>
                  <a:srgbClr val="001F5F"/>
                </a:solidFill>
                <a:latin typeface="Arial Narrow"/>
                <a:cs typeface="Arial Narrow"/>
              </a:rPr>
              <a:t>Emocional</a:t>
            </a:r>
            <a:endParaRPr sz="5400">
              <a:latin typeface="Arial Narrow"/>
              <a:cs typeface="Arial Narrow"/>
            </a:endParaRPr>
          </a:p>
        </p:txBody>
      </p:sp>
      <p:pic>
        <p:nvPicPr>
          <p:cNvPr id="16" name="object 16"/>
          <p:cNvPicPr/>
          <p:nvPr/>
        </p:nvPicPr>
        <p:blipFill>
          <a:blip r:embed="rId7" cstate="print"/>
          <a:stretch>
            <a:fillRect/>
          </a:stretch>
        </p:blipFill>
        <p:spPr>
          <a:xfrm>
            <a:off x="8868156" y="5990082"/>
            <a:ext cx="3041142" cy="601218"/>
          </a:xfrm>
          <a:prstGeom prst="rect">
            <a:avLst/>
          </a:prstGeom>
        </p:spPr>
      </p:pic>
    </p:spTree>
    <p:extLst>
      <p:ext uri="{BB962C8B-B14F-4D97-AF65-F5344CB8AC3E}">
        <p14:creationId xmlns:p14="http://schemas.microsoft.com/office/powerpoint/2010/main" val="581768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6532" y="910859"/>
            <a:ext cx="4662170" cy="5947141"/>
          </a:xfrm>
          <a:prstGeom prst="rect">
            <a:avLst/>
          </a:prstGeom>
        </p:spPr>
        <p:txBody>
          <a:bodyPr vert="horz" wrap="square" lIns="0" tIns="12065" rIns="0" bIns="0" rtlCol="0">
            <a:spAutoFit/>
          </a:bodyPr>
          <a:lstStyle/>
          <a:p>
            <a:pPr marL="12700" marR="5080" algn="just">
              <a:lnSpc>
                <a:spcPct val="100000"/>
              </a:lnSpc>
              <a:spcBef>
                <a:spcPts val="95"/>
              </a:spcBef>
            </a:pPr>
            <a:r>
              <a:rPr lang="es-ES" sz="2400" spc="-20" dirty="0" smtClean="0">
                <a:solidFill>
                  <a:srgbClr val="001F5F"/>
                </a:solidFill>
                <a:latin typeface="Gill Sans MT"/>
                <a:cs typeface="Gill Sans MT"/>
              </a:rPr>
              <a:t>se relaciona con la conciencia de sí mismo, pero describe más específicamente la capacidad de controlar las emociones, ya sean negativas o positivas, con el fin de mantener un comportamiento más adecuado a la práctica profesional y la actividad. </a:t>
            </a:r>
          </a:p>
          <a:p>
            <a:pPr marL="12700" marR="5080" algn="just">
              <a:lnSpc>
                <a:spcPct val="100000"/>
              </a:lnSpc>
              <a:spcBef>
                <a:spcPts val="95"/>
              </a:spcBef>
            </a:pPr>
            <a:endParaRPr lang="es-ES" sz="2400" spc="-20" dirty="0">
              <a:solidFill>
                <a:srgbClr val="001F5F"/>
              </a:solidFill>
              <a:latin typeface="Gill Sans MT"/>
              <a:cs typeface="Gill Sans MT"/>
            </a:endParaRPr>
          </a:p>
          <a:p>
            <a:pPr marL="12700" marR="5080" algn="just">
              <a:lnSpc>
                <a:spcPct val="100000"/>
              </a:lnSpc>
              <a:spcBef>
                <a:spcPts val="95"/>
              </a:spcBef>
            </a:pPr>
            <a:r>
              <a:rPr lang="es-ES" sz="2400" spc="-20" dirty="0" smtClean="0">
                <a:solidFill>
                  <a:srgbClr val="001F5F"/>
                </a:solidFill>
                <a:latin typeface="Gill Sans MT"/>
                <a:cs typeface="Gill Sans MT"/>
              </a:rPr>
              <a:t>Goleman escribe acerca de la auto-regulación no sólo como un enfoque reaccionario ante escenarios que pueden empujar, movilizar y distraer, sino también como el impacto constante y deliberado de un ejecutivo en la cultura organizacional</a:t>
            </a:r>
            <a:endParaRPr sz="2400" dirty="0">
              <a:latin typeface="Gill Sans MT"/>
              <a:cs typeface="Gill Sans MT"/>
            </a:endParaRPr>
          </a:p>
        </p:txBody>
      </p:sp>
      <p:sp>
        <p:nvSpPr>
          <p:cNvPr id="4" name="object 4"/>
          <p:cNvSpPr txBox="1">
            <a:spLocks noGrp="1"/>
          </p:cNvSpPr>
          <p:nvPr>
            <p:ph type="title"/>
          </p:nvPr>
        </p:nvSpPr>
        <p:spPr>
          <a:xfrm>
            <a:off x="8382000" y="987331"/>
            <a:ext cx="2905760" cy="756920"/>
          </a:xfrm>
          <a:prstGeom prst="rect">
            <a:avLst/>
          </a:prstGeom>
        </p:spPr>
        <p:txBody>
          <a:bodyPr vert="horz" wrap="square" lIns="0" tIns="12700" rIns="0" bIns="0" rtlCol="0">
            <a:spAutoFit/>
          </a:bodyPr>
          <a:lstStyle/>
          <a:p>
            <a:pPr marL="12700">
              <a:lnSpc>
                <a:spcPct val="100000"/>
              </a:lnSpc>
              <a:spcBef>
                <a:spcPts val="100"/>
              </a:spcBef>
            </a:pPr>
            <a:r>
              <a:rPr sz="4800" i="1" spc="-345" dirty="0">
                <a:solidFill>
                  <a:srgbClr val="0068F7"/>
                </a:solidFill>
                <a:latin typeface="Arial Narrow"/>
                <a:cs typeface="Arial Narrow"/>
              </a:rPr>
              <a:t>Autorregulación</a:t>
            </a:r>
            <a:endParaRPr sz="4800" dirty="0">
              <a:latin typeface="Arial Narrow"/>
              <a:cs typeface="Arial Narrow"/>
            </a:endParaRPr>
          </a:p>
        </p:txBody>
      </p:sp>
      <p:grpSp>
        <p:nvGrpSpPr>
          <p:cNvPr id="5" name="object 5"/>
          <p:cNvGrpSpPr/>
          <p:nvPr/>
        </p:nvGrpSpPr>
        <p:grpSpPr>
          <a:xfrm>
            <a:off x="7761983" y="399487"/>
            <a:ext cx="624840" cy="838200"/>
            <a:chOff x="2897377" y="1252474"/>
            <a:chExt cx="624840" cy="838200"/>
          </a:xfrm>
        </p:grpSpPr>
        <p:pic>
          <p:nvPicPr>
            <p:cNvPr id="6" name="object 6"/>
            <p:cNvPicPr/>
            <p:nvPr/>
          </p:nvPicPr>
          <p:blipFill>
            <a:blip r:embed="rId2" cstate="print"/>
            <a:stretch>
              <a:fillRect/>
            </a:stretch>
          </p:blipFill>
          <p:spPr>
            <a:xfrm>
              <a:off x="2897377" y="1252474"/>
              <a:ext cx="624839" cy="838200"/>
            </a:xfrm>
            <a:prstGeom prst="rect">
              <a:avLst/>
            </a:prstGeom>
          </p:spPr>
        </p:pic>
        <p:pic>
          <p:nvPicPr>
            <p:cNvPr id="7" name="object 7"/>
            <p:cNvPicPr/>
            <p:nvPr/>
          </p:nvPicPr>
          <p:blipFill>
            <a:blip r:embed="rId3" cstate="print"/>
            <a:stretch>
              <a:fillRect/>
            </a:stretch>
          </p:blipFill>
          <p:spPr>
            <a:xfrm>
              <a:off x="3209797" y="1252474"/>
              <a:ext cx="298703" cy="838200"/>
            </a:xfrm>
            <a:prstGeom prst="rect">
              <a:avLst/>
            </a:prstGeom>
          </p:spPr>
        </p:pic>
      </p:grpSp>
      <p:pic>
        <p:nvPicPr>
          <p:cNvPr id="8" name="object 7"/>
          <p:cNvPicPr/>
          <p:nvPr/>
        </p:nvPicPr>
        <p:blipFill>
          <a:blip r:embed="rId4" cstate="print"/>
          <a:stretch>
            <a:fillRect/>
          </a:stretch>
        </p:blipFill>
        <p:spPr>
          <a:xfrm>
            <a:off x="10032" y="98879"/>
            <a:ext cx="3040379" cy="601217"/>
          </a:xfrm>
          <a:prstGeom prst="rect">
            <a:avLst/>
          </a:prstGeom>
        </p:spPr>
      </p:pic>
      <p:pic>
        <p:nvPicPr>
          <p:cNvPr id="10" name="Imagen 9"/>
          <p:cNvPicPr>
            <a:picLocks noChangeAspect="1"/>
          </p:cNvPicPr>
          <p:nvPr/>
        </p:nvPicPr>
        <p:blipFill>
          <a:blip r:embed="rId5"/>
          <a:stretch>
            <a:fillRect/>
          </a:stretch>
        </p:blipFill>
        <p:spPr>
          <a:xfrm>
            <a:off x="5014912" y="1981200"/>
            <a:ext cx="7177088" cy="4776026"/>
          </a:xfrm>
          <a:prstGeom prst="rect">
            <a:avLst/>
          </a:prstGeom>
        </p:spPr>
      </p:pic>
    </p:spTree>
    <p:extLst>
      <p:ext uri="{BB962C8B-B14F-4D97-AF65-F5344CB8AC3E}">
        <p14:creationId xmlns:p14="http://schemas.microsoft.com/office/powerpoint/2010/main" val="1794493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otivación Laboral: Una guía comple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3" y="26415"/>
            <a:ext cx="12172087" cy="6831585"/>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8"/>
          <p:cNvSpPr txBox="1">
            <a:spLocks noGrp="1"/>
          </p:cNvSpPr>
          <p:nvPr>
            <p:ph type="title"/>
          </p:nvPr>
        </p:nvSpPr>
        <p:spPr>
          <a:xfrm>
            <a:off x="381000" y="1143000"/>
            <a:ext cx="2049780" cy="756920"/>
          </a:xfrm>
          <a:prstGeom prst="rect">
            <a:avLst/>
          </a:prstGeom>
        </p:spPr>
        <p:txBody>
          <a:bodyPr vert="horz" wrap="square" lIns="0" tIns="12700" rIns="0" bIns="0" rtlCol="0">
            <a:spAutoFit/>
          </a:bodyPr>
          <a:lstStyle/>
          <a:p>
            <a:pPr marL="12700">
              <a:lnSpc>
                <a:spcPct val="100000"/>
              </a:lnSpc>
              <a:spcBef>
                <a:spcPts val="100"/>
              </a:spcBef>
            </a:pPr>
            <a:r>
              <a:rPr sz="4800" i="1" spc="-315" dirty="0">
                <a:latin typeface="Arial Narrow"/>
                <a:cs typeface="Arial Narrow"/>
              </a:rPr>
              <a:t>Motivación</a:t>
            </a:r>
            <a:endParaRPr sz="4800" dirty="0">
              <a:latin typeface="Arial Narrow"/>
              <a:cs typeface="Arial Narrow"/>
            </a:endParaRPr>
          </a:p>
        </p:txBody>
      </p:sp>
      <p:grpSp>
        <p:nvGrpSpPr>
          <p:cNvPr id="9" name="object 9"/>
          <p:cNvGrpSpPr/>
          <p:nvPr/>
        </p:nvGrpSpPr>
        <p:grpSpPr>
          <a:xfrm>
            <a:off x="457200" y="228600"/>
            <a:ext cx="577595" cy="838200"/>
            <a:chOff x="8817610" y="1122680"/>
            <a:chExt cx="577595" cy="838200"/>
          </a:xfrm>
        </p:grpSpPr>
        <p:pic>
          <p:nvPicPr>
            <p:cNvPr id="10" name="object 10"/>
            <p:cNvPicPr/>
            <p:nvPr/>
          </p:nvPicPr>
          <p:blipFill>
            <a:blip r:embed="rId3" cstate="print"/>
            <a:stretch>
              <a:fillRect/>
            </a:stretch>
          </p:blipFill>
          <p:spPr>
            <a:xfrm>
              <a:off x="8817610" y="1122680"/>
              <a:ext cx="557783" cy="838200"/>
            </a:xfrm>
            <a:prstGeom prst="rect">
              <a:avLst/>
            </a:prstGeom>
          </p:spPr>
        </p:pic>
        <p:pic>
          <p:nvPicPr>
            <p:cNvPr id="11" name="object 11"/>
            <p:cNvPicPr/>
            <p:nvPr/>
          </p:nvPicPr>
          <p:blipFill>
            <a:blip r:embed="rId4" cstate="print"/>
            <a:stretch>
              <a:fillRect/>
            </a:stretch>
          </p:blipFill>
          <p:spPr>
            <a:xfrm>
              <a:off x="9096502" y="1122680"/>
              <a:ext cx="298703" cy="838200"/>
            </a:xfrm>
            <a:prstGeom prst="rect">
              <a:avLst/>
            </a:prstGeom>
          </p:spPr>
        </p:pic>
      </p:grpSp>
      <p:pic>
        <p:nvPicPr>
          <p:cNvPr id="16" name="object 7"/>
          <p:cNvPicPr/>
          <p:nvPr/>
        </p:nvPicPr>
        <p:blipFill>
          <a:blip r:embed="rId5" cstate="print"/>
          <a:stretch>
            <a:fillRect/>
          </a:stretch>
        </p:blipFill>
        <p:spPr>
          <a:xfrm>
            <a:off x="228600" y="6230367"/>
            <a:ext cx="3040379" cy="601217"/>
          </a:xfrm>
          <a:prstGeom prst="rect">
            <a:avLst/>
          </a:prstGeom>
        </p:spPr>
      </p:pic>
      <p:sp>
        <p:nvSpPr>
          <p:cNvPr id="15" name="Rectángulo 14"/>
          <p:cNvSpPr/>
          <p:nvPr/>
        </p:nvSpPr>
        <p:spPr>
          <a:xfrm>
            <a:off x="2739389" y="321131"/>
            <a:ext cx="9124087" cy="1200329"/>
          </a:xfrm>
          <a:prstGeom prst="rect">
            <a:avLst/>
          </a:prstGeom>
        </p:spPr>
        <p:txBody>
          <a:bodyPr wrap="square">
            <a:spAutoFit/>
          </a:bodyPr>
          <a:lstStyle/>
          <a:p>
            <a:pPr lvl="0" algn="just">
              <a:spcAft>
                <a:spcPts val="0"/>
              </a:spcAft>
            </a:pPr>
            <a:r>
              <a:rPr lang="es-ES" sz="2400" dirty="0" smtClean="0">
                <a:solidFill>
                  <a:schemeClr val="accent5">
                    <a:lumMod val="20000"/>
                    <a:lumOff val="80000"/>
                  </a:schemeClr>
                </a:solidFill>
                <a:effectLst/>
                <a:latin typeface="Times New Roman" panose="02020603050405020304" pitchFamily="18" charset="0"/>
                <a:ea typeface="Times New Roman" panose="02020603050405020304" pitchFamily="18" charset="0"/>
              </a:rPr>
              <a:t>Representa la voluntad de logro - entusiasmo, empuje, ambición - independientemente de los obstáculos. Los líderes motivados son competitivos - con ellos mismos y con sus pares por igual. </a:t>
            </a:r>
            <a:endParaRPr lang="en-US" sz="2400" dirty="0">
              <a:solidFill>
                <a:schemeClr val="accent5">
                  <a:lumMod val="20000"/>
                  <a:lumOff val="80000"/>
                </a:schemeClr>
              </a:solidFill>
              <a:effectLst/>
              <a:latin typeface="Times New Roman" panose="02020603050405020304" pitchFamily="18" charset="0"/>
              <a:ea typeface="Times New Roman" panose="02020603050405020304" pitchFamily="18" charset="0"/>
            </a:endParaRPr>
          </a:p>
        </p:txBody>
      </p:sp>
      <p:sp>
        <p:nvSpPr>
          <p:cNvPr id="18" name="Rectángulo 17"/>
          <p:cNvSpPr/>
          <p:nvPr/>
        </p:nvSpPr>
        <p:spPr>
          <a:xfrm>
            <a:off x="5943600" y="1653523"/>
            <a:ext cx="6096000" cy="1200329"/>
          </a:xfrm>
          <a:prstGeom prst="rect">
            <a:avLst/>
          </a:prstGeom>
        </p:spPr>
        <p:txBody>
          <a:bodyPr>
            <a:spAutoFit/>
          </a:bodyPr>
          <a:lstStyle/>
          <a:p>
            <a:pPr lvl="0" algn="just">
              <a:spcAft>
                <a:spcPts val="0"/>
              </a:spcAft>
            </a:pPr>
            <a:r>
              <a:rPr lang="es-ES" sz="2400" dirty="0" smtClean="0">
                <a:solidFill>
                  <a:schemeClr val="accent5">
                    <a:lumMod val="20000"/>
                    <a:lumOff val="80000"/>
                  </a:schemeClr>
                </a:solidFill>
                <a:effectLst/>
                <a:latin typeface="Times New Roman" panose="02020603050405020304" pitchFamily="18" charset="0"/>
                <a:ea typeface="Times New Roman" panose="02020603050405020304" pitchFamily="18" charset="0"/>
              </a:rPr>
              <a:t>Se fijan metas y emplean métodos de medición para cuantificar qué tan bien se han cumplido esos objetivos, si se ha hecho. </a:t>
            </a:r>
            <a:endParaRPr lang="en-US" sz="2400" dirty="0">
              <a:solidFill>
                <a:schemeClr val="accent5">
                  <a:lumMod val="20000"/>
                  <a:lumOff val="80000"/>
                </a:schemeClr>
              </a:solidFill>
              <a:effectLst/>
              <a:latin typeface="Times New Roman" panose="02020603050405020304" pitchFamily="18" charset="0"/>
              <a:ea typeface="Times New Roman" panose="02020603050405020304" pitchFamily="18" charset="0"/>
            </a:endParaRPr>
          </a:p>
        </p:txBody>
      </p:sp>
      <p:sp>
        <p:nvSpPr>
          <p:cNvPr id="19" name="Rectángulo 18"/>
          <p:cNvSpPr/>
          <p:nvPr/>
        </p:nvSpPr>
        <p:spPr>
          <a:xfrm>
            <a:off x="6705600" y="4919008"/>
            <a:ext cx="5486400" cy="1938992"/>
          </a:xfrm>
          <a:prstGeom prst="rect">
            <a:avLst/>
          </a:prstGeom>
        </p:spPr>
        <p:txBody>
          <a:bodyPr wrap="square">
            <a:spAutoFit/>
          </a:bodyPr>
          <a:lstStyle/>
          <a:p>
            <a:pPr lvl="0" algn="just">
              <a:spcAft>
                <a:spcPts val="0"/>
              </a:spcAft>
            </a:pPr>
            <a:r>
              <a:rPr lang="es-ES" sz="2400" dirty="0" smtClean="0">
                <a:solidFill>
                  <a:schemeClr val="accent5">
                    <a:lumMod val="20000"/>
                    <a:lumOff val="80000"/>
                  </a:schemeClr>
                </a:solidFill>
                <a:effectLst/>
                <a:latin typeface="Times New Roman" panose="02020603050405020304" pitchFamily="18" charset="0"/>
                <a:ea typeface="Times New Roman" panose="02020603050405020304" pitchFamily="18" charset="0"/>
              </a:rPr>
              <a:t>El líder más fuerte ve oportunidades donde otros no pueden y asume que todos los problemas se pueden resolver, y, más importante, está motivado para aprovechar esas oportunidades y buscar la resolución.</a:t>
            </a:r>
            <a:endParaRPr lang="en-US" sz="2400" dirty="0">
              <a:solidFill>
                <a:schemeClr val="accent5">
                  <a:lumMod val="20000"/>
                  <a:lumOff val="80000"/>
                </a:schemeClr>
              </a:solidFill>
              <a:effectLst/>
              <a:latin typeface="Times New Roman" panose="02020603050405020304" pitchFamily="18" charset="0"/>
              <a:ea typeface="Times New Roman" panose="02020603050405020304" pitchFamily="18" charset="0"/>
            </a:endParaRPr>
          </a:p>
        </p:txBody>
      </p:sp>
      <p:sp>
        <p:nvSpPr>
          <p:cNvPr id="20" name="Rectángulo 19"/>
          <p:cNvSpPr/>
          <p:nvPr/>
        </p:nvSpPr>
        <p:spPr>
          <a:xfrm>
            <a:off x="228600" y="2334188"/>
            <a:ext cx="3505200" cy="1938992"/>
          </a:xfrm>
          <a:prstGeom prst="rect">
            <a:avLst/>
          </a:prstGeom>
        </p:spPr>
        <p:txBody>
          <a:bodyPr wrap="square">
            <a:spAutoFit/>
          </a:bodyPr>
          <a:lstStyle/>
          <a:p>
            <a:pPr lvl="0" algn="just">
              <a:spcAft>
                <a:spcPts val="0"/>
              </a:spcAft>
            </a:pPr>
            <a:r>
              <a:rPr lang="es-ES" sz="2000" dirty="0" smtClean="0">
                <a:solidFill>
                  <a:schemeClr val="accent5">
                    <a:lumMod val="20000"/>
                    <a:lumOff val="80000"/>
                  </a:schemeClr>
                </a:solidFill>
                <a:effectLst/>
                <a:latin typeface="Times New Roman" panose="02020603050405020304" pitchFamily="18" charset="0"/>
                <a:ea typeface="Times New Roman" panose="02020603050405020304" pitchFamily="18" charset="0"/>
              </a:rPr>
              <a:t>Goleman sostiene que un líder potencial no se materializará en uno real sin una motivación suficiente: "Si hay un rasgo que casi todos los líderes tienen, es la motivación". </a:t>
            </a:r>
            <a:endParaRPr lang="en-US" sz="2000" dirty="0">
              <a:solidFill>
                <a:schemeClr val="accent5">
                  <a:lumMod val="20000"/>
                  <a:lumOff val="8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8133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410200" y="228600"/>
            <a:ext cx="6125477" cy="7030130"/>
          </a:xfrm>
          <a:prstGeom prst="rect">
            <a:avLst/>
          </a:prstGeom>
        </p:spPr>
        <p:txBody>
          <a:bodyPr vert="horz" wrap="square" lIns="0" tIns="12700" rIns="0" bIns="0" rtlCol="0">
            <a:spAutoFit/>
          </a:bodyPr>
          <a:lstStyle/>
          <a:p>
            <a:pPr lvl="0" algn="just"/>
            <a:r>
              <a:rPr lang="es-ES" sz="2400" dirty="0">
                <a:solidFill>
                  <a:schemeClr val="tx2">
                    <a:lumMod val="75000"/>
                  </a:schemeClr>
                </a:solidFill>
              </a:rPr>
              <a:t>La empatía es una virtud. </a:t>
            </a:r>
            <a:r>
              <a:rPr lang="es-ES" sz="2400" dirty="0" smtClean="0">
                <a:solidFill>
                  <a:schemeClr val="tx2">
                    <a:lumMod val="75000"/>
                  </a:schemeClr>
                </a:solidFill>
              </a:rPr>
              <a:t>Se </a:t>
            </a:r>
            <a:r>
              <a:rPr lang="es-ES" sz="2400" dirty="0">
                <a:solidFill>
                  <a:schemeClr val="tx2">
                    <a:lumMod val="75000"/>
                  </a:schemeClr>
                </a:solidFill>
              </a:rPr>
              <a:t>trata de la capacidad que poseen algunas personas para ponerse en el lugar de los demás. Una expresión muy característica de este fenómenos psicológico se denomina "ponerse los zapatos de otros</a:t>
            </a:r>
            <a:r>
              <a:rPr lang="es-ES" sz="2400" dirty="0" smtClean="0">
                <a:solidFill>
                  <a:schemeClr val="tx2">
                    <a:lumMod val="75000"/>
                  </a:schemeClr>
                </a:solidFill>
              </a:rPr>
              <a:t>".</a:t>
            </a:r>
          </a:p>
          <a:p>
            <a:pPr lvl="0" algn="just"/>
            <a:endParaRPr lang="es-ES" sz="2400" dirty="0">
              <a:solidFill>
                <a:schemeClr val="tx2">
                  <a:lumMod val="75000"/>
                </a:schemeClr>
              </a:solidFill>
            </a:endParaRPr>
          </a:p>
          <a:p>
            <a:pPr lvl="0" algn="just"/>
            <a:r>
              <a:rPr lang="es-ES" sz="2400" dirty="0" smtClean="0">
                <a:solidFill>
                  <a:schemeClr val="tx2">
                    <a:lumMod val="75000"/>
                  </a:schemeClr>
                </a:solidFill>
              </a:rPr>
              <a:t>Según </a:t>
            </a:r>
            <a:r>
              <a:rPr lang="es-ES" sz="2400" dirty="0">
                <a:solidFill>
                  <a:schemeClr val="tx2">
                    <a:lumMod val="75000"/>
                  </a:schemeClr>
                </a:solidFill>
              </a:rPr>
              <a:t>Goleman "no significa adoptar las emociones de otras personas como propias y tratar de complacer a todo el mundo</a:t>
            </a:r>
            <a:r>
              <a:rPr lang="es-ES" sz="2400" dirty="0" smtClean="0">
                <a:solidFill>
                  <a:schemeClr val="tx2">
                    <a:lumMod val="75000"/>
                  </a:schemeClr>
                </a:solidFill>
              </a:rPr>
              <a:t>".</a:t>
            </a:r>
          </a:p>
          <a:p>
            <a:pPr lvl="0" algn="just"/>
            <a:endParaRPr lang="es-ES" sz="2400" dirty="0">
              <a:solidFill>
                <a:schemeClr val="tx2">
                  <a:lumMod val="75000"/>
                </a:schemeClr>
              </a:solidFill>
            </a:endParaRPr>
          </a:p>
          <a:p>
            <a:pPr lvl="0" algn="just"/>
            <a:r>
              <a:rPr lang="es-SV" sz="2400" dirty="0" smtClean="0">
                <a:solidFill>
                  <a:schemeClr val="tx2">
                    <a:lumMod val="75000"/>
                  </a:schemeClr>
                </a:solidFill>
              </a:rPr>
              <a:t>Las </a:t>
            </a:r>
            <a:r>
              <a:rPr lang="es-SV" sz="2400" dirty="0">
                <a:solidFill>
                  <a:schemeClr val="tx2">
                    <a:lumMod val="75000"/>
                  </a:schemeClr>
                </a:solidFill>
              </a:rPr>
              <a:t>personas que la tienen están en sintonía con sutilezas en el lenguaje corporal; pueden escuchar el mensaje detrás de las palabras que se pronuncian. Más allá de eso, tienen una profunda comprensión de la existencia e importancia de las diferencias culturales y étnicas". </a:t>
            </a:r>
            <a:endParaRPr lang="es-SV" sz="2400" dirty="0" smtClean="0">
              <a:solidFill>
                <a:schemeClr val="tx2">
                  <a:lumMod val="75000"/>
                </a:schemeClr>
              </a:solidFill>
            </a:endParaRPr>
          </a:p>
          <a:p>
            <a:pPr lvl="0" algn="just"/>
            <a:endParaRPr lang="es-SV" sz="2400" dirty="0">
              <a:solidFill>
                <a:schemeClr val="tx2">
                  <a:lumMod val="75000"/>
                </a:schemeClr>
              </a:solidFill>
            </a:endParaRPr>
          </a:p>
        </p:txBody>
      </p:sp>
      <p:sp>
        <p:nvSpPr>
          <p:cNvPr id="9" name="Rectángulo 8"/>
          <p:cNvSpPr/>
          <p:nvPr/>
        </p:nvSpPr>
        <p:spPr>
          <a:xfrm>
            <a:off x="457200" y="1356141"/>
            <a:ext cx="2590800" cy="756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1273982" y="1389468"/>
            <a:ext cx="1537335" cy="756920"/>
          </a:xfrm>
          <a:prstGeom prst="rect">
            <a:avLst/>
          </a:prstGeom>
        </p:spPr>
        <p:txBody>
          <a:bodyPr vert="horz" wrap="square" lIns="0" tIns="12700" rIns="0" bIns="0" rtlCol="0">
            <a:spAutoFit/>
          </a:bodyPr>
          <a:lstStyle/>
          <a:p>
            <a:pPr marL="12700">
              <a:lnSpc>
                <a:spcPct val="100000"/>
              </a:lnSpc>
              <a:spcBef>
                <a:spcPts val="100"/>
              </a:spcBef>
            </a:pPr>
            <a:r>
              <a:rPr sz="4800" i="1" spc="-409" dirty="0">
                <a:latin typeface="Arial Narrow"/>
                <a:cs typeface="Arial Narrow"/>
              </a:rPr>
              <a:t>Empatía</a:t>
            </a:r>
            <a:endParaRPr sz="4800" dirty="0">
              <a:latin typeface="Arial Narrow"/>
              <a:cs typeface="Arial Narrow"/>
            </a:endParaRPr>
          </a:p>
        </p:txBody>
      </p:sp>
      <p:pic>
        <p:nvPicPr>
          <p:cNvPr id="8" name="object 8"/>
          <p:cNvPicPr/>
          <p:nvPr/>
        </p:nvPicPr>
        <p:blipFill>
          <a:blip r:embed="rId2" cstate="print"/>
          <a:stretch>
            <a:fillRect/>
          </a:stretch>
        </p:blipFill>
        <p:spPr>
          <a:xfrm>
            <a:off x="540408" y="1219200"/>
            <a:ext cx="650367" cy="838453"/>
          </a:xfrm>
          <a:prstGeom prst="rect">
            <a:avLst/>
          </a:prstGeom>
        </p:spPr>
      </p:pic>
      <p:pic>
        <p:nvPicPr>
          <p:cNvPr id="7" name="Imagen 6"/>
          <p:cNvPicPr>
            <a:picLocks noChangeAspect="1"/>
          </p:cNvPicPr>
          <p:nvPr/>
        </p:nvPicPr>
        <p:blipFill rotWithShape="1">
          <a:blip r:embed="rId3"/>
          <a:srcRect l="8640" r="6394"/>
          <a:stretch/>
        </p:blipFill>
        <p:spPr>
          <a:xfrm>
            <a:off x="0" y="2895599"/>
            <a:ext cx="5025510" cy="3962401"/>
          </a:xfrm>
          <a:prstGeom prst="rect">
            <a:avLst/>
          </a:prstGeom>
        </p:spPr>
      </p:pic>
      <p:pic>
        <p:nvPicPr>
          <p:cNvPr id="10" name="object 7"/>
          <p:cNvPicPr/>
          <p:nvPr/>
        </p:nvPicPr>
        <p:blipFill>
          <a:blip r:embed="rId4" cstate="print"/>
          <a:stretch>
            <a:fillRect/>
          </a:stretch>
        </p:blipFill>
        <p:spPr>
          <a:xfrm>
            <a:off x="10032" y="98879"/>
            <a:ext cx="3040379" cy="601217"/>
          </a:xfrm>
          <a:prstGeom prst="rect">
            <a:avLst/>
          </a:prstGeom>
        </p:spPr>
      </p:pic>
    </p:spTree>
    <p:extLst>
      <p:ext uri="{BB962C8B-B14F-4D97-AF65-F5344CB8AC3E}">
        <p14:creationId xmlns:p14="http://schemas.microsoft.com/office/powerpoint/2010/main" val="2104591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7504175" cy="6857996"/>
            </a:xfrm>
            <a:prstGeom prst="rect">
              <a:avLst/>
            </a:prstGeom>
          </p:spPr>
        </p:pic>
        <p:sp>
          <p:nvSpPr>
            <p:cNvPr id="4" name="object 4"/>
            <p:cNvSpPr/>
            <p:nvPr/>
          </p:nvSpPr>
          <p:spPr>
            <a:xfrm>
              <a:off x="7340345" y="0"/>
              <a:ext cx="4852035" cy="6858000"/>
            </a:xfrm>
            <a:custGeom>
              <a:avLst/>
              <a:gdLst/>
              <a:ahLst/>
              <a:cxnLst/>
              <a:rect l="l" t="t" r="r" b="b"/>
              <a:pathLst>
                <a:path w="4852034" h="6858000">
                  <a:moveTo>
                    <a:pt x="0" y="6857996"/>
                  </a:moveTo>
                  <a:lnTo>
                    <a:pt x="4851654" y="6857996"/>
                  </a:lnTo>
                  <a:lnTo>
                    <a:pt x="4851654" y="0"/>
                  </a:lnTo>
                  <a:lnTo>
                    <a:pt x="0" y="0"/>
                  </a:lnTo>
                  <a:lnTo>
                    <a:pt x="0" y="6857996"/>
                  </a:lnTo>
                  <a:close/>
                </a:path>
              </a:pathLst>
            </a:custGeom>
            <a:solidFill>
              <a:srgbClr val="3D159D"/>
            </a:solidFill>
          </p:spPr>
          <p:txBody>
            <a:bodyPr wrap="square" lIns="0" tIns="0" rIns="0" bIns="0" rtlCol="0"/>
            <a:lstStyle/>
            <a:p>
              <a:endParaRPr/>
            </a:p>
          </p:txBody>
        </p:sp>
      </p:grpSp>
      <p:sp>
        <p:nvSpPr>
          <p:cNvPr id="5" name="object 5"/>
          <p:cNvSpPr txBox="1">
            <a:spLocks noGrp="1"/>
          </p:cNvSpPr>
          <p:nvPr>
            <p:ph type="title"/>
          </p:nvPr>
        </p:nvSpPr>
        <p:spPr>
          <a:xfrm>
            <a:off x="7858759" y="1878076"/>
            <a:ext cx="3710940" cy="756920"/>
          </a:xfrm>
          <a:prstGeom prst="rect">
            <a:avLst/>
          </a:prstGeom>
        </p:spPr>
        <p:txBody>
          <a:bodyPr vert="horz" wrap="square" lIns="0" tIns="12700" rIns="0" bIns="0" rtlCol="0">
            <a:spAutoFit/>
          </a:bodyPr>
          <a:lstStyle/>
          <a:p>
            <a:pPr marL="12700">
              <a:lnSpc>
                <a:spcPct val="100000"/>
              </a:lnSpc>
              <a:spcBef>
                <a:spcPts val="100"/>
              </a:spcBef>
            </a:pPr>
            <a:r>
              <a:rPr sz="4800" i="1" spc="-360" dirty="0">
                <a:latin typeface="Arial Narrow"/>
                <a:cs typeface="Arial Narrow"/>
              </a:rPr>
              <a:t>Habilidades</a:t>
            </a:r>
            <a:r>
              <a:rPr sz="4800" i="1" spc="-114" dirty="0">
                <a:latin typeface="Arial Narrow"/>
                <a:cs typeface="Arial Narrow"/>
              </a:rPr>
              <a:t> </a:t>
            </a:r>
            <a:r>
              <a:rPr sz="4800" i="1" spc="-459" dirty="0">
                <a:latin typeface="Arial Narrow"/>
                <a:cs typeface="Arial Narrow"/>
              </a:rPr>
              <a:t>Sociales</a:t>
            </a:r>
            <a:endParaRPr sz="4800">
              <a:latin typeface="Arial Narrow"/>
              <a:cs typeface="Arial Narrow"/>
            </a:endParaRPr>
          </a:p>
        </p:txBody>
      </p:sp>
      <p:grpSp>
        <p:nvGrpSpPr>
          <p:cNvPr id="6" name="object 6"/>
          <p:cNvGrpSpPr/>
          <p:nvPr/>
        </p:nvGrpSpPr>
        <p:grpSpPr>
          <a:xfrm>
            <a:off x="9504680" y="1260093"/>
            <a:ext cx="594359" cy="838453"/>
            <a:chOff x="9504680" y="1260093"/>
            <a:chExt cx="594359" cy="838453"/>
          </a:xfrm>
        </p:grpSpPr>
        <p:pic>
          <p:nvPicPr>
            <p:cNvPr id="7" name="object 7"/>
            <p:cNvPicPr/>
            <p:nvPr/>
          </p:nvPicPr>
          <p:blipFill>
            <a:blip r:embed="rId3" cstate="print"/>
            <a:stretch>
              <a:fillRect/>
            </a:stretch>
          </p:blipFill>
          <p:spPr>
            <a:xfrm>
              <a:off x="9504680" y="1260093"/>
              <a:ext cx="591312" cy="838453"/>
            </a:xfrm>
            <a:prstGeom prst="rect">
              <a:avLst/>
            </a:prstGeom>
          </p:spPr>
        </p:pic>
        <p:pic>
          <p:nvPicPr>
            <p:cNvPr id="8" name="object 8"/>
            <p:cNvPicPr/>
            <p:nvPr/>
          </p:nvPicPr>
          <p:blipFill>
            <a:blip r:embed="rId4" cstate="print"/>
            <a:stretch>
              <a:fillRect/>
            </a:stretch>
          </p:blipFill>
          <p:spPr>
            <a:xfrm>
              <a:off x="9800336" y="1260093"/>
              <a:ext cx="298703" cy="838453"/>
            </a:xfrm>
            <a:prstGeom prst="rect">
              <a:avLst/>
            </a:prstGeom>
          </p:spPr>
        </p:pic>
      </p:grpSp>
      <p:sp>
        <p:nvSpPr>
          <p:cNvPr id="10" name="object 10"/>
          <p:cNvSpPr txBox="1"/>
          <p:nvPr/>
        </p:nvSpPr>
        <p:spPr>
          <a:xfrm>
            <a:off x="7634351" y="2729068"/>
            <a:ext cx="4331970" cy="3898503"/>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FFFFFF"/>
                </a:solidFill>
                <a:latin typeface="Gill Sans MT"/>
                <a:cs typeface="Gill Sans MT"/>
              </a:rPr>
              <a:t>De</a:t>
            </a:r>
            <a:r>
              <a:rPr sz="1800" spc="345" dirty="0">
                <a:solidFill>
                  <a:srgbClr val="FFFFFF"/>
                </a:solidFill>
                <a:latin typeface="Gill Sans MT"/>
                <a:cs typeface="Gill Sans MT"/>
              </a:rPr>
              <a:t> </a:t>
            </a:r>
            <a:r>
              <a:rPr sz="1800" dirty="0">
                <a:solidFill>
                  <a:srgbClr val="FFFFFF"/>
                </a:solidFill>
                <a:latin typeface="Gill Sans MT"/>
                <a:cs typeface="Gill Sans MT"/>
              </a:rPr>
              <a:t>acuerdo</a:t>
            </a:r>
            <a:r>
              <a:rPr sz="1800" spc="350" dirty="0">
                <a:solidFill>
                  <a:srgbClr val="FFFFFF"/>
                </a:solidFill>
                <a:latin typeface="Gill Sans MT"/>
                <a:cs typeface="Gill Sans MT"/>
              </a:rPr>
              <a:t> </a:t>
            </a:r>
            <a:r>
              <a:rPr sz="1800" dirty="0">
                <a:solidFill>
                  <a:srgbClr val="FFFFFF"/>
                </a:solidFill>
                <a:latin typeface="Gill Sans MT"/>
                <a:cs typeface="Gill Sans MT"/>
              </a:rPr>
              <a:t>con</a:t>
            </a:r>
            <a:r>
              <a:rPr sz="1800" spc="350" dirty="0">
                <a:solidFill>
                  <a:srgbClr val="FFFFFF"/>
                </a:solidFill>
                <a:latin typeface="Gill Sans MT"/>
                <a:cs typeface="Gill Sans MT"/>
              </a:rPr>
              <a:t> </a:t>
            </a:r>
            <a:r>
              <a:rPr sz="1800" dirty="0">
                <a:solidFill>
                  <a:srgbClr val="FFFFFF"/>
                </a:solidFill>
                <a:latin typeface="Gill Sans MT"/>
                <a:cs typeface="Gill Sans MT"/>
              </a:rPr>
              <a:t>el</a:t>
            </a:r>
            <a:r>
              <a:rPr sz="1800" spc="345" dirty="0">
                <a:solidFill>
                  <a:srgbClr val="FFFFFF"/>
                </a:solidFill>
                <a:latin typeface="Gill Sans MT"/>
                <a:cs typeface="Gill Sans MT"/>
              </a:rPr>
              <a:t> </a:t>
            </a:r>
            <a:r>
              <a:rPr sz="1800" dirty="0">
                <a:solidFill>
                  <a:srgbClr val="FFFFFF"/>
                </a:solidFill>
                <a:latin typeface="Gill Sans MT"/>
                <a:cs typeface="Gill Sans MT"/>
              </a:rPr>
              <a:t>Dr.</a:t>
            </a:r>
            <a:r>
              <a:rPr sz="1800" spc="345" dirty="0">
                <a:solidFill>
                  <a:srgbClr val="FFFFFF"/>
                </a:solidFill>
                <a:latin typeface="Gill Sans MT"/>
                <a:cs typeface="Gill Sans MT"/>
              </a:rPr>
              <a:t> </a:t>
            </a:r>
            <a:r>
              <a:rPr sz="1800" dirty="0">
                <a:solidFill>
                  <a:srgbClr val="FFFFFF"/>
                </a:solidFill>
                <a:latin typeface="Gill Sans MT"/>
                <a:cs typeface="Gill Sans MT"/>
              </a:rPr>
              <a:t>Goleman</a:t>
            </a:r>
            <a:r>
              <a:rPr sz="1800" spc="355" dirty="0">
                <a:solidFill>
                  <a:srgbClr val="FFFFFF"/>
                </a:solidFill>
                <a:latin typeface="Gill Sans MT"/>
                <a:cs typeface="Gill Sans MT"/>
              </a:rPr>
              <a:t> </a:t>
            </a:r>
            <a:r>
              <a:rPr sz="1800" dirty="0">
                <a:solidFill>
                  <a:srgbClr val="FFFFFF"/>
                </a:solidFill>
                <a:latin typeface="Gill Sans MT"/>
                <a:cs typeface="Gill Sans MT"/>
              </a:rPr>
              <a:t>el</a:t>
            </a:r>
            <a:r>
              <a:rPr sz="1800" spc="345" dirty="0">
                <a:solidFill>
                  <a:srgbClr val="FFFFFF"/>
                </a:solidFill>
                <a:latin typeface="Gill Sans MT"/>
                <a:cs typeface="Gill Sans MT"/>
              </a:rPr>
              <a:t> </a:t>
            </a:r>
            <a:r>
              <a:rPr sz="1800" spc="-10" dirty="0">
                <a:solidFill>
                  <a:srgbClr val="FFFFFF"/>
                </a:solidFill>
                <a:latin typeface="Gill Sans MT"/>
                <a:cs typeface="Gill Sans MT"/>
              </a:rPr>
              <a:t>manejo </a:t>
            </a:r>
            <a:r>
              <a:rPr sz="1800" spc="-30" dirty="0">
                <a:solidFill>
                  <a:srgbClr val="FFFFFF"/>
                </a:solidFill>
                <a:latin typeface="Gill Sans MT"/>
                <a:cs typeface="Gill Sans MT"/>
              </a:rPr>
              <a:t>adecuado</a:t>
            </a:r>
            <a:r>
              <a:rPr sz="1800" spc="-65" dirty="0">
                <a:solidFill>
                  <a:srgbClr val="FFFFFF"/>
                </a:solidFill>
                <a:latin typeface="Gill Sans MT"/>
                <a:cs typeface="Gill Sans MT"/>
              </a:rPr>
              <a:t> </a:t>
            </a:r>
            <a:r>
              <a:rPr sz="1800" spc="-85" dirty="0">
                <a:solidFill>
                  <a:srgbClr val="FFFFFF"/>
                </a:solidFill>
                <a:latin typeface="Gill Sans MT"/>
                <a:cs typeface="Gill Sans MT"/>
              </a:rPr>
              <a:t>de</a:t>
            </a:r>
            <a:r>
              <a:rPr sz="1800" spc="-30" dirty="0">
                <a:solidFill>
                  <a:srgbClr val="FFFFFF"/>
                </a:solidFill>
                <a:latin typeface="Gill Sans MT"/>
                <a:cs typeface="Gill Sans MT"/>
              </a:rPr>
              <a:t> </a:t>
            </a:r>
            <a:r>
              <a:rPr sz="1800" dirty="0">
                <a:solidFill>
                  <a:srgbClr val="FFFFFF"/>
                </a:solidFill>
                <a:latin typeface="Gill Sans MT"/>
                <a:cs typeface="Gill Sans MT"/>
              </a:rPr>
              <a:t>las</a:t>
            </a:r>
            <a:r>
              <a:rPr sz="1800" spc="-40" dirty="0">
                <a:solidFill>
                  <a:srgbClr val="FFFFFF"/>
                </a:solidFill>
                <a:latin typeface="Gill Sans MT"/>
                <a:cs typeface="Gill Sans MT"/>
              </a:rPr>
              <a:t> </a:t>
            </a:r>
            <a:r>
              <a:rPr sz="1800" spc="-45" dirty="0">
                <a:solidFill>
                  <a:srgbClr val="FFFFFF"/>
                </a:solidFill>
                <a:latin typeface="Gill Sans MT"/>
                <a:cs typeface="Gill Sans MT"/>
              </a:rPr>
              <a:t>relaciones</a:t>
            </a:r>
            <a:r>
              <a:rPr sz="1800" spc="-30" dirty="0">
                <a:solidFill>
                  <a:srgbClr val="FFFFFF"/>
                </a:solidFill>
                <a:latin typeface="Gill Sans MT"/>
                <a:cs typeface="Gill Sans MT"/>
              </a:rPr>
              <a:t> </a:t>
            </a:r>
            <a:r>
              <a:rPr sz="1800" spc="-40" dirty="0">
                <a:solidFill>
                  <a:srgbClr val="FFFFFF"/>
                </a:solidFill>
                <a:latin typeface="Gill Sans MT"/>
                <a:cs typeface="Gill Sans MT"/>
              </a:rPr>
              <a:t>interpersonales</a:t>
            </a:r>
            <a:r>
              <a:rPr sz="1800" spc="-35" dirty="0">
                <a:solidFill>
                  <a:srgbClr val="FFFFFF"/>
                </a:solidFill>
                <a:latin typeface="Gill Sans MT"/>
                <a:cs typeface="Gill Sans MT"/>
              </a:rPr>
              <a:t> </a:t>
            </a:r>
            <a:r>
              <a:rPr sz="1800" spc="-114" dirty="0">
                <a:solidFill>
                  <a:srgbClr val="FFFFFF"/>
                </a:solidFill>
                <a:latin typeface="Gill Sans MT"/>
                <a:cs typeface="Gill Sans MT"/>
              </a:rPr>
              <a:t>es</a:t>
            </a:r>
            <a:r>
              <a:rPr sz="1800" spc="-10" dirty="0">
                <a:solidFill>
                  <a:srgbClr val="FFFFFF"/>
                </a:solidFill>
                <a:latin typeface="Gill Sans MT"/>
                <a:cs typeface="Gill Sans MT"/>
              </a:rPr>
              <a:t> </a:t>
            </a:r>
            <a:r>
              <a:rPr sz="1800" spc="-25" dirty="0">
                <a:solidFill>
                  <a:srgbClr val="FFFFFF"/>
                </a:solidFill>
                <a:latin typeface="Gill Sans MT"/>
                <a:cs typeface="Gill Sans MT"/>
              </a:rPr>
              <a:t>un </a:t>
            </a:r>
            <a:r>
              <a:rPr sz="1800" dirty="0">
                <a:solidFill>
                  <a:srgbClr val="FFFFFF"/>
                </a:solidFill>
                <a:latin typeface="Gill Sans MT"/>
                <a:cs typeface="Gill Sans MT"/>
              </a:rPr>
              <a:t>arte,</a:t>
            </a:r>
            <a:r>
              <a:rPr sz="1800" spc="5" dirty="0">
                <a:solidFill>
                  <a:srgbClr val="FFFFFF"/>
                </a:solidFill>
                <a:latin typeface="Gill Sans MT"/>
                <a:cs typeface="Gill Sans MT"/>
              </a:rPr>
              <a:t> </a:t>
            </a:r>
            <a:r>
              <a:rPr sz="1800" dirty="0">
                <a:solidFill>
                  <a:srgbClr val="FFFFFF"/>
                </a:solidFill>
                <a:latin typeface="Gill Sans MT"/>
                <a:cs typeface="Gill Sans MT"/>
              </a:rPr>
              <a:t>que se basa</a:t>
            </a:r>
            <a:r>
              <a:rPr sz="1800" spc="5" dirty="0">
                <a:solidFill>
                  <a:srgbClr val="FFFFFF"/>
                </a:solidFill>
                <a:latin typeface="Gill Sans MT"/>
                <a:cs typeface="Gill Sans MT"/>
              </a:rPr>
              <a:t> </a:t>
            </a:r>
            <a:r>
              <a:rPr sz="1800" dirty="0">
                <a:solidFill>
                  <a:srgbClr val="FFFFFF"/>
                </a:solidFill>
                <a:latin typeface="Gill Sans MT"/>
                <a:cs typeface="Gill Sans MT"/>
              </a:rPr>
              <a:t>en gran</a:t>
            </a:r>
            <a:r>
              <a:rPr sz="1800" spc="5" dirty="0">
                <a:solidFill>
                  <a:srgbClr val="FFFFFF"/>
                </a:solidFill>
                <a:latin typeface="Gill Sans MT"/>
                <a:cs typeface="Gill Sans MT"/>
              </a:rPr>
              <a:t> </a:t>
            </a:r>
            <a:r>
              <a:rPr sz="1800" dirty="0">
                <a:solidFill>
                  <a:srgbClr val="FFFFFF"/>
                </a:solidFill>
                <a:latin typeface="Gill Sans MT"/>
                <a:cs typeface="Gill Sans MT"/>
              </a:rPr>
              <a:t>medida en el</a:t>
            </a:r>
            <a:r>
              <a:rPr sz="1800" spc="-5" dirty="0">
                <a:solidFill>
                  <a:srgbClr val="FFFFFF"/>
                </a:solidFill>
                <a:latin typeface="Gill Sans MT"/>
                <a:cs typeface="Gill Sans MT"/>
              </a:rPr>
              <a:t> </a:t>
            </a:r>
            <a:r>
              <a:rPr sz="1800" spc="-10" dirty="0">
                <a:solidFill>
                  <a:srgbClr val="FFFFFF"/>
                </a:solidFill>
                <a:latin typeface="Gill Sans MT"/>
                <a:cs typeface="Gill Sans MT"/>
              </a:rPr>
              <a:t>manejo </a:t>
            </a:r>
            <a:r>
              <a:rPr sz="1800" spc="-35" dirty="0">
                <a:solidFill>
                  <a:srgbClr val="FFFFFF"/>
                </a:solidFill>
                <a:latin typeface="Gill Sans MT"/>
                <a:cs typeface="Gill Sans MT"/>
              </a:rPr>
              <a:t>de</a:t>
            </a:r>
            <a:r>
              <a:rPr sz="1800" spc="-185" dirty="0">
                <a:solidFill>
                  <a:srgbClr val="FFFFFF"/>
                </a:solidFill>
                <a:latin typeface="Gill Sans MT"/>
                <a:cs typeface="Gill Sans MT"/>
              </a:rPr>
              <a:t> </a:t>
            </a:r>
            <a:r>
              <a:rPr sz="1800" dirty="0">
                <a:solidFill>
                  <a:srgbClr val="FFFFFF"/>
                </a:solidFill>
                <a:latin typeface="Gill Sans MT"/>
                <a:cs typeface="Gill Sans MT"/>
              </a:rPr>
              <a:t>las</a:t>
            </a:r>
            <a:r>
              <a:rPr sz="1800" spc="-170" dirty="0">
                <a:solidFill>
                  <a:srgbClr val="FFFFFF"/>
                </a:solidFill>
                <a:latin typeface="Gill Sans MT"/>
                <a:cs typeface="Gill Sans MT"/>
              </a:rPr>
              <a:t> </a:t>
            </a:r>
            <a:r>
              <a:rPr sz="1800" spc="-40" dirty="0">
                <a:solidFill>
                  <a:srgbClr val="FFFFFF"/>
                </a:solidFill>
                <a:latin typeface="Gill Sans MT"/>
                <a:cs typeface="Gill Sans MT"/>
              </a:rPr>
              <a:t>emociones</a:t>
            </a:r>
            <a:r>
              <a:rPr sz="1800" spc="-185" dirty="0">
                <a:solidFill>
                  <a:srgbClr val="FFFFFF"/>
                </a:solidFill>
                <a:latin typeface="Gill Sans MT"/>
                <a:cs typeface="Gill Sans MT"/>
              </a:rPr>
              <a:t> </a:t>
            </a:r>
            <a:r>
              <a:rPr sz="1800" spc="-35" dirty="0">
                <a:solidFill>
                  <a:srgbClr val="FFFFFF"/>
                </a:solidFill>
                <a:latin typeface="Gill Sans MT"/>
                <a:cs typeface="Gill Sans MT"/>
              </a:rPr>
              <a:t>de</a:t>
            </a:r>
            <a:r>
              <a:rPr sz="1800" spc="-185" dirty="0">
                <a:solidFill>
                  <a:srgbClr val="FFFFFF"/>
                </a:solidFill>
                <a:latin typeface="Gill Sans MT"/>
                <a:cs typeface="Gill Sans MT"/>
              </a:rPr>
              <a:t> </a:t>
            </a:r>
            <a:r>
              <a:rPr sz="1800" spc="-40" dirty="0">
                <a:solidFill>
                  <a:srgbClr val="FFFFFF"/>
                </a:solidFill>
                <a:latin typeface="Gill Sans MT"/>
                <a:cs typeface="Gill Sans MT"/>
              </a:rPr>
              <a:t>los</a:t>
            </a:r>
            <a:r>
              <a:rPr sz="1800" spc="-170" dirty="0">
                <a:solidFill>
                  <a:srgbClr val="FFFFFF"/>
                </a:solidFill>
                <a:latin typeface="Gill Sans MT"/>
                <a:cs typeface="Gill Sans MT"/>
              </a:rPr>
              <a:t> </a:t>
            </a:r>
            <a:r>
              <a:rPr sz="1800" spc="-10" dirty="0">
                <a:solidFill>
                  <a:srgbClr val="FFFFFF"/>
                </a:solidFill>
                <a:latin typeface="Gill Sans MT"/>
                <a:cs typeface="Gill Sans MT"/>
              </a:rPr>
              <a:t>demás.</a:t>
            </a:r>
            <a:endParaRPr sz="1800" dirty="0">
              <a:latin typeface="Gill Sans MT"/>
              <a:cs typeface="Gill Sans MT"/>
            </a:endParaRPr>
          </a:p>
          <a:p>
            <a:pPr>
              <a:lnSpc>
                <a:spcPct val="100000"/>
              </a:lnSpc>
              <a:spcBef>
                <a:spcPts val="10"/>
              </a:spcBef>
            </a:pPr>
            <a:endParaRPr sz="1850" dirty="0">
              <a:latin typeface="Gill Sans MT"/>
              <a:cs typeface="Gill Sans MT"/>
            </a:endParaRPr>
          </a:p>
          <a:p>
            <a:pPr marL="12700" marR="5080" algn="just">
              <a:lnSpc>
                <a:spcPct val="100000"/>
              </a:lnSpc>
              <a:spcBef>
                <a:spcPts val="5"/>
              </a:spcBef>
            </a:pPr>
            <a:r>
              <a:rPr sz="1800" dirty="0">
                <a:solidFill>
                  <a:srgbClr val="FFFFFF"/>
                </a:solidFill>
                <a:latin typeface="Gill Sans MT"/>
                <a:cs typeface="Gill Sans MT"/>
              </a:rPr>
              <a:t>Las</a:t>
            </a:r>
            <a:r>
              <a:rPr sz="1800" spc="254" dirty="0">
                <a:solidFill>
                  <a:srgbClr val="FFFFFF"/>
                </a:solidFill>
                <a:latin typeface="Gill Sans MT"/>
                <a:cs typeface="Gill Sans MT"/>
              </a:rPr>
              <a:t>  </a:t>
            </a:r>
            <a:r>
              <a:rPr sz="1800" dirty="0">
                <a:solidFill>
                  <a:srgbClr val="FFFFFF"/>
                </a:solidFill>
                <a:latin typeface="Gill Sans MT"/>
                <a:cs typeface="Gill Sans MT"/>
              </a:rPr>
              <a:t>personas</a:t>
            </a:r>
            <a:r>
              <a:rPr sz="1800" spc="254" dirty="0">
                <a:solidFill>
                  <a:srgbClr val="FFFFFF"/>
                </a:solidFill>
                <a:latin typeface="Gill Sans MT"/>
                <a:cs typeface="Gill Sans MT"/>
              </a:rPr>
              <a:t>  </a:t>
            </a:r>
            <a:r>
              <a:rPr sz="1800" dirty="0">
                <a:solidFill>
                  <a:srgbClr val="FFFFFF"/>
                </a:solidFill>
                <a:latin typeface="Gill Sans MT"/>
                <a:cs typeface="Gill Sans MT"/>
              </a:rPr>
              <a:t>que</a:t>
            </a:r>
            <a:r>
              <a:rPr sz="1800" spc="260" dirty="0">
                <a:solidFill>
                  <a:srgbClr val="FFFFFF"/>
                </a:solidFill>
                <a:latin typeface="Gill Sans MT"/>
                <a:cs typeface="Gill Sans MT"/>
              </a:rPr>
              <a:t>  </a:t>
            </a:r>
            <a:r>
              <a:rPr sz="1800" dirty="0">
                <a:solidFill>
                  <a:srgbClr val="FFFFFF"/>
                </a:solidFill>
                <a:latin typeface="Gill Sans MT"/>
                <a:cs typeface="Gill Sans MT"/>
              </a:rPr>
              <a:t>se</a:t>
            </a:r>
            <a:r>
              <a:rPr sz="1800" spc="254" dirty="0">
                <a:solidFill>
                  <a:srgbClr val="FFFFFF"/>
                </a:solidFill>
                <a:latin typeface="Gill Sans MT"/>
                <a:cs typeface="Gill Sans MT"/>
              </a:rPr>
              <a:t>  </a:t>
            </a:r>
            <a:r>
              <a:rPr sz="1800" dirty="0">
                <a:solidFill>
                  <a:srgbClr val="FFFFFF"/>
                </a:solidFill>
                <a:latin typeface="Gill Sans MT"/>
                <a:cs typeface="Gill Sans MT"/>
              </a:rPr>
              <a:t>destacan</a:t>
            </a:r>
            <a:r>
              <a:rPr sz="1800" spc="254" dirty="0">
                <a:solidFill>
                  <a:srgbClr val="FFFFFF"/>
                </a:solidFill>
                <a:latin typeface="Gill Sans MT"/>
                <a:cs typeface="Gill Sans MT"/>
              </a:rPr>
              <a:t>  </a:t>
            </a:r>
            <a:r>
              <a:rPr sz="1800" dirty="0">
                <a:solidFill>
                  <a:srgbClr val="FFFFFF"/>
                </a:solidFill>
                <a:latin typeface="Gill Sans MT"/>
                <a:cs typeface="Gill Sans MT"/>
              </a:rPr>
              <a:t>en</a:t>
            </a:r>
            <a:r>
              <a:rPr sz="1800" spc="254" dirty="0">
                <a:solidFill>
                  <a:srgbClr val="FFFFFF"/>
                </a:solidFill>
                <a:latin typeface="Gill Sans MT"/>
                <a:cs typeface="Gill Sans MT"/>
              </a:rPr>
              <a:t>  </a:t>
            </a:r>
            <a:r>
              <a:rPr sz="1800" spc="-10" dirty="0">
                <a:solidFill>
                  <a:srgbClr val="FFFFFF"/>
                </a:solidFill>
                <a:latin typeface="Gill Sans MT"/>
                <a:cs typeface="Gill Sans MT"/>
              </a:rPr>
              <a:t>estas </a:t>
            </a:r>
            <a:r>
              <a:rPr sz="1800" dirty="0">
                <a:solidFill>
                  <a:srgbClr val="FFFFFF"/>
                </a:solidFill>
                <a:latin typeface="Gill Sans MT"/>
                <a:cs typeface="Gill Sans MT"/>
              </a:rPr>
              <a:t>habilidades</a:t>
            </a:r>
            <a:r>
              <a:rPr sz="1800" spc="260" dirty="0">
                <a:solidFill>
                  <a:srgbClr val="FFFFFF"/>
                </a:solidFill>
                <a:latin typeface="Gill Sans MT"/>
                <a:cs typeface="Gill Sans MT"/>
              </a:rPr>
              <a:t> </a:t>
            </a:r>
            <a:r>
              <a:rPr sz="1800" dirty="0">
                <a:solidFill>
                  <a:srgbClr val="FFFFFF"/>
                </a:solidFill>
                <a:latin typeface="Gill Sans MT"/>
                <a:cs typeface="Gill Sans MT"/>
              </a:rPr>
              <a:t>se</a:t>
            </a:r>
            <a:r>
              <a:rPr sz="1800" spc="260" dirty="0">
                <a:solidFill>
                  <a:srgbClr val="FFFFFF"/>
                </a:solidFill>
                <a:latin typeface="Gill Sans MT"/>
                <a:cs typeface="Gill Sans MT"/>
              </a:rPr>
              <a:t> </a:t>
            </a:r>
            <a:r>
              <a:rPr sz="1800" dirty="0">
                <a:solidFill>
                  <a:srgbClr val="FFFFFF"/>
                </a:solidFill>
                <a:latin typeface="Gill Sans MT"/>
                <a:cs typeface="Gill Sans MT"/>
              </a:rPr>
              <a:t>desempeñan</a:t>
            </a:r>
            <a:r>
              <a:rPr sz="1800" spc="270" dirty="0">
                <a:solidFill>
                  <a:srgbClr val="FFFFFF"/>
                </a:solidFill>
                <a:latin typeface="Gill Sans MT"/>
                <a:cs typeface="Gill Sans MT"/>
              </a:rPr>
              <a:t> </a:t>
            </a:r>
            <a:r>
              <a:rPr sz="1800" dirty="0">
                <a:solidFill>
                  <a:srgbClr val="FFFFFF"/>
                </a:solidFill>
                <a:latin typeface="Gill Sans MT"/>
                <a:cs typeface="Gill Sans MT"/>
              </a:rPr>
              <a:t>bien</a:t>
            </a:r>
            <a:r>
              <a:rPr sz="1800" spc="265" dirty="0">
                <a:solidFill>
                  <a:srgbClr val="FFFFFF"/>
                </a:solidFill>
                <a:latin typeface="Gill Sans MT"/>
                <a:cs typeface="Gill Sans MT"/>
              </a:rPr>
              <a:t> </a:t>
            </a:r>
            <a:r>
              <a:rPr sz="1800" dirty="0">
                <a:solidFill>
                  <a:srgbClr val="FFFFFF"/>
                </a:solidFill>
                <a:latin typeface="Gill Sans MT"/>
                <a:cs typeface="Gill Sans MT"/>
              </a:rPr>
              <a:t>en</a:t>
            </a:r>
            <a:r>
              <a:rPr sz="1800" spc="260" dirty="0">
                <a:solidFill>
                  <a:srgbClr val="FFFFFF"/>
                </a:solidFill>
                <a:latin typeface="Gill Sans MT"/>
                <a:cs typeface="Gill Sans MT"/>
              </a:rPr>
              <a:t> </a:t>
            </a:r>
            <a:r>
              <a:rPr sz="1800" spc="-10" dirty="0">
                <a:solidFill>
                  <a:srgbClr val="FFFFFF"/>
                </a:solidFill>
                <a:latin typeface="Gill Sans MT"/>
                <a:cs typeface="Gill Sans MT"/>
              </a:rPr>
              <a:t>cualquier </a:t>
            </a:r>
            <a:r>
              <a:rPr sz="1800" dirty="0">
                <a:solidFill>
                  <a:srgbClr val="FFFFFF"/>
                </a:solidFill>
                <a:latin typeface="Gill Sans MT"/>
                <a:cs typeface="Gill Sans MT"/>
              </a:rPr>
              <a:t>cosa</a:t>
            </a:r>
            <a:r>
              <a:rPr sz="1800" spc="10" dirty="0">
                <a:solidFill>
                  <a:srgbClr val="FFFFFF"/>
                </a:solidFill>
                <a:latin typeface="Gill Sans MT"/>
                <a:cs typeface="Gill Sans MT"/>
              </a:rPr>
              <a:t> </a:t>
            </a:r>
            <a:r>
              <a:rPr sz="1800" dirty="0">
                <a:solidFill>
                  <a:srgbClr val="FFFFFF"/>
                </a:solidFill>
                <a:latin typeface="Gill Sans MT"/>
                <a:cs typeface="Gill Sans MT"/>
              </a:rPr>
              <a:t>que</a:t>
            </a:r>
            <a:r>
              <a:rPr sz="1800" spc="15" dirty="0">
                <a:solidFill>
                  <a:srgbClr val="FFFFFF"/>
                </a:solidFill>
                <a:latin typeface="Gill Sans MT"/>
                <a:cs typeface="Gill Sans MT"/>
              </a:rPr>
              <a:t> </a:t>
            </a:r>
            <a:r>
              <a:rPr sz="1800" dirty="0">
                <a:solidFill>
                  <a:srgbClr val="FFFFFF"/>
                </a:solidFill>
                <a:latin typeface="Gill Sans MT"/>
                <a:cs typeface="Gill Sans MT"/>
              </a:rPr>
              <a:t>dependa</a:t>
            </a:r>
            <a:r>
              <a:rPr sz="1800" spc="15" dirty="0">
                <a:solidFill>
                  <a:srgbClr val="FFFFFF"/>
                </a:solidFill>
                <a:latin typeface="Gill Sans MT"/>
                <a:cs typeface="Gill Sans MT"/>
              </a:rPr>
              <a:t> </a:t>
            </a:r>
            <a:r>
              <a:rPr sz="1800" dirty="0">
                <a:solidFill>
                  <a:srgbClr val="FFFFFF"/>
                </a:solidFill>
                <a:latin typeface="Gill Sans MT"/>
                <a:cs typeface="Gill Sans MT"/>
              </a:rPr>
              <a:t>de</a:t>
            </a:r>
            <a:r>
              <a:rPr sz="1800" spc="15" dirty="0">
                <a:solidFill>
                  <a:srgbClr val="FFFFFF"/>
                </a:solidFill>
                <a:latin typeface="Gill Sans MT"/>
                <a:cs typeface="Gill Sans MT"/>
              </a:rPr>
              <a:t> </a:t>
            </a:r>
            <a:r>
              <a:rPr sz="1800" dirty="0">
                <a:solidFill>
                  <a:srgbClr val="FFFFFF"/>
                </a:solidFill>
                <a:latin typeface="Gill Sans MT"/>
                <a:cs typeface="Gill Sans MT"/>
              </a:rPr>
              <a:t>la</a:t>
            </a:r>
            <a:r>
              <a:rPr sz="1800" spc="15" dirty="0">
                <a:solidFill>
                  <a:srgbClr val="FFFFFF"/>
                </a:solidFill>
                <a:latin typeface="Gill Sans MT"/>
                <a:cs typeface="Gill Sans MT"/>
              </a:rPr>
              <a:t> </a:t>
            </a:r>
            <a:r>
              <a:rPr sz="1800" spc="-25" dirty="0">
                <a:solidFill>
                  <a:srgbClr val="FFFFFF"/>
                </a:solidFill>
                <a:latin typeface="Gill Sans MT"/>
                <a:cs typeface="Gill Sans MT"/>
              </a:rPr>
              <a:t>interacción</a:t>
            </a:r>
            <a:r>
              <a:rPr sz="1800" spc="15" dirty="0">
                <a:solidFill>
                  <a:srgbClr val="FFFFFF"/>
                </a:solidFill>
                <a:latin typeface="Gill Sans MT"/>
                <a:cs typeface="Gill Sans MT"/>
              </a:rPr>
              <a:t> </a:t>
            </a:r>
            <a:r>
              <a:rPr sz="1800" dirty="0">
                <a:solidFill>
                  <a:srgbClr val="FFFFFF"/>
                </a:solidFill>
                <a:latin typeface="Gill Sans MT"/>
                <a:cs typeface="Gill Sans MT"/>
              </a:rPr>
              <a:t>serena</a:t>
            </a:r>
            <a:r>
              <a:rPr sz="1800" spc="15" dirty="0">
                <a:solidFill>
                  <a:srgbClr val="FFFFFF"/>
                </a:solidFill>
                <a:latin typeface="Gill Sans MT"/>
                <a:cs typeface="Gill Sans MT"/>
              </a:rPr>
              <a:t> </a:t>
            </a:r>
            <a:r>
              <a:rPr sz="1800" spc="-25" dirty="0">
                <a:solidFill>
                  <a:srgbClr val="FFFFFF"/>
                </a:solidFill>
                <a:latin typeface="Gill Sans MT"/>
                <a:cs typeface="Gill Sans MT"/>
              </a:rPr>
              <a:t>con </a:t>
            </a:r>
            <a:r>
              <a:rPr sz="1800" spc="-40" dirty="0">
                <a:solidFill>
                  <a:srgbClr val="FFFFFF"/>
                </a:solidFill>
                <a:latin typeface="Gill Sans MT"/>
                <a:cs typeface="Gill Sans MT"/>
              </a:rPr>
              <a:t>los</a:t>
            </a:r>
            <a:r>
              <a:rPr sz="1800" spc="-175" dirty="0">
                <a:solidFill>
                  <a:srgbClr val="FFFFFF"/>
                </a:solidFill>
                <a:latin typeface="Gill Sans MT"/>
                <a:cs typeface="Gill Sans MT"/>
              </a:rPr>
              <a:t> </a:t>
            </a:r>
            <a:r>
              <a:rPr sz="1800" dirty="0">
                <a:solidFill>
                  <a:srgbClr val="FFFFFF"/>
                </a:solidFill>
                <a:latin typeface="Gill Sans MT"/>
                <a:cs typeface="Gill Sans MT"/>
              </a:rPr>
              <a:t>demás;</a:t>
            </a:r>
            <a:r>
              <a:rPr sz="1800" spc="-180" dirty="0">
                <a:solidFill>
                  <a:srgbClr val="FFFFFF"/>
                </a:solidFill>
                <a:latin typeface="Gill Sans MT"/>
                <a:cs typeface="Gill Sans MT"/>
              </a:rPr>
              <a:t> </a:t>
            </a:r>
            <a:r>
              <a:rPr sz="1800" spc="-50" dirty="0">
                <a:solidFill>
                  <a:srgbClr val="FFFFFF"/>
                </a:solidFill>
                <a:latin typeface="Gill Sans MT"/>
                <a:cs typeface="Gill Sans MT"/>
              </a:rPr>
              <a:t>son</a:t>
            </a:r>
            <a:r>
              <a:rPr sz="1800" spc="-170" dirty="0">
                <a:solidFill>
                  <a:srgbClr val="FFFFFF"/>
                </a:solidFill>
                <a:latin typeface="Gill Sans MT"/>
                <a:cs typeface="Gill Sans MT"/>
              </a:rPr>
              <a:t> </a:t>
            </a:r>
            <a:r>
              <a:rPr sz="1800" spc="-25" dirty="0">
                <a:solidFill>
                  <a:srgbClr val="FFFFFF"/>
                </a:solidFill>
                <a:latin typeface="Gill Sans MT"/>
                <a:cs typeface="Gill Sans MT"/>
              </a:rPr>
              <a:t>estrellas</a:t>
            </a:r>
            <a:r>
              <a:rPr sz="1800" spc="-165" dirty="0">
                <a:solidFill>
                  <a:srgbClr val="FFFFFF"/>
                </a:solidFill>
                <a:latin typeface="Gill Sans MT"/>
                <a:cs typeface="Gill Sans MT"/>
              </a:rPr>
              <a:t> </a:t>
            </a:r>
            <a:r>
              <a:rPr sz="1800" spc="-10" dirty="0">
                <a:solidFill>
                  <a:srgbClr val="FFFFFF"/>
                </a:solidFill>
                <a:latin typeface="Gill Sans MT"/>
                <a:cs typeface="Gill Sans MT"/>
              </a:rPr>
              <a:t>sociales</a:t>
            </a:r>
            <a:r>
              <a:rPr sz="1800" spc="-10" dirty="0" smtClean="0">
                <a:solidFill>
                  <a:srgbClr val="FFFFFF"/>
                </a:solidFill>
                <a:latin typeface="Gill Sans MT"/>
                <a:cs typeface="Gill Sans MT"/>
              </a:rPr>
              <a:t>.</a:t>
            </a:r>
            <a:endParaRPr lang="es-ES" sz="1800" spc="-10" dirty="0" smtClean="0">
              <a:solidFill>
                <a:srgbClr val="FFFFFF"/>
              </a:solidFill>
              <a:latin typeface="Gill Sans MT"/>
              <a:cs typeface="Gill Sans MT"/>
            </a:endParaRPr>
          </a:p>
          <a:p>
            <a:pPr marL="12700" marR="5080" algn="just">
              <a:lnSpc>
                <a:spcPct val="100000"/>
              </a:lnSpc>
              <a:spcBef>
                <a:spcPts val="5"/>
              </a:spcBef>
            </a:pPr>
            <a:endParaRPr lang="es-ES" spc="-10" dirty="0">
              <a:solidFill>
                <a:srgbClr val="FFFFFF"/>
              </a:solidFill>
              <a:latin typeface="Gill Sans MT"/>
              <a:cs typeface="Gill Sans MT"/>
            </a:endParaRPr>
          </a:p>
          <a:p>
            <a:pPr marL="12700" marR="5080" algn="just">
              <a:lnSpc>
                <a:spcPct val="100000"/>
              </a:lnSpc>
              <a:spcBef>
                <a:spcPts val="5"/>
              </a:spcBef>
            </a:pPr>
            <a:r>
              <a:rPr lang="es-ES" sz="1800" dirty="0" smtClean="0">
                <a:solidFill>
                  <a:schemeClr val="bg1"/>
                </a:solidFill>
                <a:latin typeface="Gill Sans MT"/>
                <a:cs typeface="Gill Sans MT"/>
              </a:rPr>
              <a:t>Tomar riesgos inteligentes, buenas decisiones y mostrar iniciativa son las conductas ejemplificadas por los líderes más exitosos y emprendedores</a:t>
            </a:r>
            <a:endParaRPr sz="1800" dirty="0">
              <a:solidFill>
                <a:schemeClr val="bg1"/>
              </a:solidFill>
              <a:latin typeface="Gill Sans MT"/>
              <a:cs typeface="Gill Sans MT"/>
            </a:endParaRPr>
          </a:p>
        </p:txBody>
      </p:sp>
      <p:pic>
        <p:nvPicPr>
          <p:cNvPr id="11" name="object 7"/>
          <p:cNvPicPr/>
          <p:nvPr/>
        </p:nvPicPr>
        <p:blipFill>
          <a:blip r:embed="rId5" cstate="print"/>
          <a:stretch>
            <a:fillRect/>
          </a:stretch>
        </p:blipFill>
        <p:spPr>
          <a:xfrm>
            <a:off x="10032" y="98879"/>
            <a:ext cx="3040379" cy="601217"/>
          </a:xfrm>
          <a:prstGeom prst="rect">
            <a:avLst/>
          </a:prstGeom>
        </p:spPr>
      </p:pic>
    </p:spTree>
    <p:extLst>
      <p:ext uri="{BB962C8B-B14F-4D97-AF65-F5344CB8AC3E}">
        <p14:creationId xmlns:p14="http://schemas.microsoft.com/office/powerpoint/2010/main" val="101986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9"/>
          </a:xfrm>
          <a:prstGeom prst="rect">
            <a:avLst/>
          </a:prstGeom>
        </p:spPr>
      </p:pic>
      <p:sp>
        <p:nvSpPr>
          <p:cNvPr id="3" name="object 3"/>
          <p:cNvSpPr txBox="1"/>
          <p:nvPr/>
        </p:nvSpPr>
        <p:spPr>
          <a:xfrm>
            <a:off x="4616703" y="2840481"/>
            <a:ext cx="3014345" cy="3683635"/>
          </a:xfrm>
          <a:prstGeom prst="rect">
            <a:avLst/>
          </a:prstGeom>
        </p:spPr>
        <p:txBody>
          <a:bodyPr vert="horz" wrap="square" lIns="0" tIns="12700" rIns="0" bIns="0" rtlCol="0">
            <a:spAutoFit/>
          </a:bodyPr>
          <a:lstStyle/>
          <a:p>
            <a:pPr marL="12700" marR="5715" algn="just">
              <a:lnSpc>
                <a:spcPct val="100000"/>
              </a:lnSpc>
              <a:spcBef>
                <a:spcPts val="100"/>
              </a:spcBef>
            </a:pPr>
            <a:r>
              <a:rPr sz="1600" dirty="0">
                <a:solidFill>
                  <a:srgbClr val="333333"/>
                </a:solidFill>
                <a:latin typeface="Gill Sans MT"/>
                <a:cs typeface="Gill Sans MT"/>
              </a:rPr>
              <a:t>El</a:t>
            </a:r>
            <a:r>
              <a:rPr sz="1600" spc="545" dirty="0">
                <a:solidFill>
                  <a:srgbClr val="333333"/>
                </a:solidFill>
                <a:latin typeface="Gill Sans MT"/>
                <a:cs typeface="Gill Sans MT"/>
              </a:rPr>
              <a:t>  </a:t>
            </a:r>
            <a:r>
              <a:rPr sz="1600" dirty="0">
                <a:solidFill>
                  <a:srgbClr val="333333"/>
                </a:solidFill>
                <a:latin typeface="Gill Sans MT"/>
                <a:cs typeface="Gill Sans MT"/>
              </a:rPr>
              <a:t>psicólogo</a:t>
            </a:r>
            <a:r>
              <a:rPr sz="1600" spc="540" dirty="0">
                <a:solidFill>
                  <a:srgbClr val="333333"/>
                </a:solidFill>
                <a:latin typeface="Gill Sans MT"/>
                <a:cs typeface="Gill Sans MT"/>
              </a:rPr>
              <a:t>  </a:t>
            </a:r>
            <a:r>
              <a:rPr sz="1600" dirty="0">
                <a:solidFill>
                  <a:srgbClr val="333333"/>
                </a:solidFill>
                <a:latin typeface="Gill Sans MT"/>
                <a:cs typeface="Gill Sans MT"/>
              </a:rPr>
              <a:t>Daniel</a:t>
            </a:r>
            <a:r>
              <a:rPr sz="1600" spc="540" dirty="0">
                <a:solidFill>
                  <a:srgbClr val="333333"/>
                </a:solidFill>
                <a:latin typeface="Gill Sans MT"/>
                <a:cs typeface="Gill Sans MT"/>
              </a:rPr>
              <a:t>  </a:t>
            </a:r>
            <a:r>
              <a:rPr sz="1600" spc="-25" dirty="0">
                <a:solidFill>
                  <a:srgbClr val="333333"/>
                </a:solidFill>
                <a:latin typeface="Gill Sans MT"/>
                <a:cs typeface="Gill Sans MT"/>
              </a:rPr>
              <a:t>Goleman, </a:t>
            </a:r>
            <a:r>
              <a:rPr sz="1600" spc="-35" dirty="0">
                <a:solidFill>
                  <a:srgbClr val="333333"/>
                </a:solidFill>
                <a:latin typeface="Gill Sans MT"/>
                <a:cs typeface="Gill Sans MT"/>
              </a:rPr>
              <a:t>propone</a:t>
            </a:r>
            <a:r>
              <a:rPr sz="1600" spc="-30" dirty="0">
                <a:solidFill>
                  <a:srgbClr val="333333"/>
                </a:solidFill>
                <a:latin typeface="Gill Sans MT"/>
                <a:cs typeface="Gill Sans MT"/>
              </a:rPr>
              <a:t> </a:t>
            </a:r>
            <a:r>
              <a:rPr sz="1600" dirty="0">
                <a:solidFill>
                  <a:srgbClr val="333333"/>
                </a:solidFill>
                <a:latin typeface="Gill Sans MT"/>
                <a:cs typeface="Gill Sans MT"/>
              </a:rPr>
              <a:t>un</a:t>
            </a:r>
            <a:r>
              <a:rPr sz="1600" spc="-30" dirty="0">
                <a:solidFill>
                  <a:srgbClr val="333333"/>
                </a:solidFill>
                <a:latin typeface="Gill Sans MT"/>
                <a:cs typeface="Gill Sans MT"/>
              </a:rPr>
              <a:t> </a:t>
            </a:r>
            <a:r>
              <a:rPr sz="1600" dirty="0">
                <a:solidFill>
                  <a:srgbClr val="333333"/>
                </a:solidFill>
                <a:latin typeface="Gill Sans MT"/>
                <a:cs typeface="Gill Sans MT"/>
              </a:rPr>
              <a:t>modelo</a:t>
            </a:r>
            <a:r>
              <a:rPr sz="1600" spc="-25" dirty="0">
                <a:solidFill>
                  <a:srgbClr val="333333"/>
                </a:solidFill>
                <a:latin typeface="Gill Sans MT"/>
                <a:cs typeface="Gill Sans MT"/>
              </a:rPr>
              <a:t> complementario </a:t>
            </a:r>
            <a:r>
              <a:rPr sz="1600" dirty="0">
                <a:solidFill>
                  <a:srgbClr val="333333"/>
                </a:solidFill>
                <a:latin typeface="Gill Sans MT"/>
                <a:cs typeface="Gill Sans MT"/>
              </a:rPr>
              <a:t>al</a:t>
            </a:r>
            <a:r>
              <a:rPr sz="1600" spc="-150" dirty="0">
                <a:solidFill>
                  <a:srgbClr val="333333"/>
                </a:solidFill>
                <a:latin typeface="Gill Sans MT"/>
                <a:cs typeface="Gill Sans MT"/>
              </a:rPr>
              <a:t> </a:t>
            </a:r>
            <a:r>
              <a:rPr sz="1600" spc="-95" dirty="0">
                <a:solidFill>
                  <a:srgbClr val="333333"/>
                </a:solidFill>
                <a:latin typeface="Gill Sans MT"/>
                <a:cs typeface="Gill Sans MT"/>
              </a:rPr>
              <a:t>CI,</a:t>
            </a:r>
            <a:r>
              <a:rPr sz="1600" spc="-150" dirty="0">
                <a:solidFill>
                  <a:srgbClr val="333333"/>
                </a:solidFill>
                <a:latin typeface="Gill Sans MT"/>
                <a:cs typeface="Gill Sans MT"/>
              </a:rPr>
              <a:t> </a:t>
            </a:r>
            <a:r>
              <a:rPr sz="1600" dirty="0">
                <a:solidFill>
                  <a:srgbClr val="333333"/>
                </a:solidFill>
                <a:latin typeface="Gill Sans MT"/>
                <a:cs typeface="Gill Sans MT"/>
              </a:rPr>
              <a:t>el</a:t>
            </a:r>
            <a:r>
              <a:rPr sz="1600" spc="-150" dirty="0">
                <a:solidFill>
                  <a:srgbClr val="333333"/>
                </a:solidFill>
                <a:latin typeface="Gill Sans MT"/>
                <a:cs typeface="Gill Sans MT"/>
              </a:rPr>
              <a:t> </a:t>
            </a:r>
            <a:r>
              <a:rPr sz="1600" spc="-25" dirty="0">
                <a:solidFill>
                  <a:srgbClr val="333333"/>
                </a:solidFill>
                <a:latin typeface="Gill Sans MT"/>
                <a:cs typeface="Gill Sans MT"/>
              </a:rPr>
              <a:t>CE.</a:t>
            </a:r>
            <a:endParaRPr sz="1600" dirty="0">
              <a:latin typeface="Gill Sans MT"/>
              <a:cs typeface="Gill Sans MT"/>
            </a:endParaRPr>
          </a:p>
          <a:p>
            <a:pPr>
              <a:lnSpc>
                <a:spcPct val="100000"/>
              </a:lnSpc>
              <a:spcBef>
                <a:spcPts val="5"/>
              </a:spcBef>
            </a:pPr>
            <a:endParaRPr sz="1650" dirty="0">
              <a:latin typeface="Gill Sans MT"/>
              <a:cs typeface="Gill Sans MT"/>
            </a:endParaRPr>
          </a:p>
          <a:p>
            <a:pPr marL="12700" marR="5080" algn="just">
              <a:lnSpc>
                <a:spcPct val="100000"/>
              </a:lnSpc>
            </a:pPr>
            <a:r>
              <a:rPr sz="1600" dirty="0">
                <a:solidFill>
                  <a:srgbClr val="333333"/>
                </a:solidFill>
                <a:latin typeface="Gill Sans MT"/>
                <a:cs typeface="Gill Sans MT"/>
              </a:rPr>
              <a:t>Las</a:t>
            </a:r>
            <a:r>
              <a:rPr sz="1600" spc="275" dirty="0">
                <a:solidFill>
                  <a:srgbClr val="333333"/>
                </a:solidFill>
                <a:latin typeface="Gill Sans MT"/>
                <a:cs typeface="Gill Sans MT"/>
              </a:rPr>
              <a:t> </a:t>
            </a:r>
            <a:r>
              <a:rPr sz="1600" dirty="0">
                <a:solidFill>
                  <a:srgbClr val="333333"/>
                </a:solidFill>
                <a:latin typeface="Gill Sans MT"/>
                <a:cs typeface="Gill Sans MT"/>
              </a:rPr>
              <a:t>pruebas</a:t>
            </a:r>
            <a:r>
              <a:rPr sz="1600" spc="275" dirty="0">
                <a:solidFill>
                  <a:srgbClr val="333333"/>
                </a:solidFill>
                <a:latin typeface="Gill Sans MT"/>
                <a:cs typeface="Gill Sans MT"/>
              </a:rPr>
              <a:t> </a:t>
            </a:r>
            <a:r>
              <a:rPr sz="1600" dirty="0">
                <a:solidFill>
                  <a:srgbClr val="333333"/>
                </a:solidFill>
                <a:latin typeface="Gill Sans MT"/>
                <a:cs typeface="Gill Sans MT"/>
              </a:rPr>
              <a:t>tradicionales</a:t>
            </a:r>
            <a:r>
              <a:rPr sz="1600" spc="265" dirty="0">
                <a:solidFill>
                  <a:srgbClr val="333333"/>
                </a:solidFill>
                <a:latin typeface="Gill Sans MT"/>
                <a:cs typeface="Gill Sans MT"/>
              </a:rPr>
              <a:t> </a:t>
            </a:r>
            <a:r>
              <a:rPr sz="1600" dirty="0">
                <a:solidFill>
                  <a:srgbClr val="333333"/>
                </a:solidFill>
                <a:latin typeface="Gill Sans MT"/>
                <a:cs typeface="Gill Sans MT"/>
              </a:rPr>
              <a:t>de</a:t>
            </a:r>
            <a:r>
              <a:rPr sz="1600" spc="280" dirty="0">
                <a:solidFill>
                  <a:srgbClr val="333333"/>
                </a:solidFill>
                <a:latin typeface="Gill Sans MT"/>
                <a:cs typeface="Gill Sans MT"/>
              </a:rPr>
              <a:t> </a:t>
            </a:r>
            <a:r>
              <a:rPr sz="1600" dirty="0">
                <a:solidFill>
                  <a:srgbClr val="333333"/>
                </a:solidFill>
                <a:latin typeface="Gill Sans MT"/>
                <a:cs typeface="Gill Sans MT"/>
              </a:rPr>
              <a:t>CI</a:t>
            </a:r>
            <a:r>
              <a:rPr sz="1600" spc="270" dirty="0">
                <a:solidFill>
                  <a:srgbClr val="333333"/>
                </a:solidFill>
                <a:latin typeface="Gill Sans MT"/>
                <a:cs typeface="Gill Sans MT"/>
              </a:rPr>
              <a:t> </a:t>
            </a:r>
            <a:r>
              <a:rPr sz="1600" spc="-25" dirty="0">
                <a:solidFill>
                  <a:srgbClr val="333333"/>
                </a:solidFill>
                <a:latin typeface="Gill Sans MT"/>
                <a:cs typeface="Gill Sans MT"/>
              </a:rPr>
              <a:t>se </a:t>
            </a:r>
            <a:r>
              <a:rPr sz="1600" dirty="0">
                <a:solidFill>
                  <a:srgbClr val="333333"/>
                </a:solidFill>
                <a:latin typeface="Gill Sans MT"/>
                <a:cs typeface="Gill Sans MT"/>
              </a:rPr>
              <a:t>crearon</a:t>
            </a:r>
            <a:r>
              <a:rPr sz="1600" spc="285" dirty="0">
                <a:solidFill>
                  <a:srgbClr val="333333"/>
                </a:solidFill>
                <a:latin typeface="Gill Sans MT"/>
                <a:cs typeface="Gill Sans MT"/>
              </a:rPr>
              <a:t>  </a:t>
            </a:r>
            <a:r>
              <a:rPr sz="1600" dirty="0">
                <a:solidFill>
                  <a:srgbClr val="333333"/>
                </a:solidFill>
                <a:latin typeface="Gill Sans MT"/>
                <a:cs typeface="Gill Sans MT"/>
              </a:rPr>
              <a:t>para</a:t>
            </a:r>
            <a:r>
              <a:rPr sz="1600" spc="280" dirty="0">
                <a:solidFill>
                  <a:srgbClr val="333333"/>
                </a:solidFill>
                <a:latin typeface="Gill Sans MT"/>
                <a:cs typeface="Gill Sans MT"/>
              </a:rPr>
              <a:t>  </a:t>
            </a:r>
            <a:r>
              <a:rPr sz="1600" dirty="0">
                <a:solidFill>
                  <a:srgbClr val="333333"/>
                </a:solidFill>
                <a:latin typeface="Gill Sans MT"/>
                <a:cs typeface="Gill Sans MT"/>
              </a:rPr>
              <a:t>seleccionar</a:t>
            </a:r>
            <a:r>
              <a:rPr sz="1600" spc="285" dirty="0">
                <a:solidFill>
                  <a:srgbClr val="333333"/>
                </a:solidFill>
                <a:latin typeface="Gill Sans MT"/>
                <a:cs typeface="Gill Sans MT"/>
              </a:rPr>
              <a:t>  </a:t>
            </a:r>
            <a:r>
              <a:rPr sz="1600" spc="50" dirty="0">
                <a:solidFill>
                  <a:srgbClr val="333333"/>
                </a:solidFill>
                <a:latin typeface="Gill Sans MT"/>
                <a:cs typeface="Gill Sans MT"/>
              </a:rPr>
              <a:t>a</a:t>
            </a:r>
            <a:r>
              <a:rPr sz="1600" spc="290" dirty="0">
                <a:solidFill>
                  <a:srgbClr val="333333"/>
                </a:solidFill>
                <a:latin typeface="Gill Sans MT"/>
                <a:cs typeface="Gill Sans MT"/>
              </a:rPr>
              <a:t>  </a:t>
            </a:r>
            <a:r>
              <a:rPr sz="1600" spc="-25" dirty="0">
                <a:solidFill>
                  <a:srgbClr val="333333"/>
                </a:solidFill>
                <a:latin typeface="Gill Sans MT"/>
                <a:cs typeface="Gill Sans MT"/>
              </a:rPr>
              <a:t>las </a:t>
            </a:r>
            <a:r>
              <a:rPr sz="1600" dirty="0">
                <a:solidFill>
                  <a:srgbClr val="333333"/>
                </a:solidFill>
                <a:latin typeface="Gill Sans MT"/>
                <a:cs typeface="Gill Sans MT"/>
              </a:rPr>
              <a:t>personas</a:t>
            </a:r>
            <a:r>
              <a:rPr sz="1600" spc="415" dirty="0">
                <a:solidFill>
                  <a:srgbClr val="333333"/>
                </a:solidFill>
                <a:latin typeface="Gill Sans MT"/>
                <a:cs typeface="Gill Sans MT"/>
              </a:rPr>
              <a:t> </a:t>
            </a:r>
            <a:r>
              <a:rPr sz="1600" dirty="0">
                <a:solidFill>
                  <a:srgbClr val="333333"/>
                </a:solidFill>
                <a:latin typeface="Gill Sans MT"/>
                <a:cs typeface="Gill Sans MT"/>
              </a:rPr>
              <a:t>según</a:t>
            </a:r>
            <a:r>
              <a:rPr sz="1600" spc="420" dirty="0">
                <a:solidFill>
                  <a:srgbClr val="333333"/>
                </a:solidFill>
                <a:latin typeface="Gill Sans MT"/>
                <a:cs typeface="Gill Sans MT"/>
              </a:rPr>
              <a:t> </a:t>
            </a:r>
            <a:r>
              <a:rPr sz="1600" dirty="0">
                <a:solidFill>
                  <a:srgbClr val="333333"/>
                </a:solidFill>
                <a:latin typeface="Gill Sans MT"/>
                <a:cs typeface="Gill Sans MT"/>
              </a:rPr>
              <a:t>su</a:t>
            </a:r>
            <a:r>
              <a:rPr sz="1600" spc="420" dirty="0">
                <a:solidFill>
                  <a:srgbClr val="333333"/>
                </a:solidFill>
                <a:latin typeface="Gill Sans MT"/>
                <a:cs typeface="Gill Sans MT"/>
              </a:rPr>
              <a:t> </a:t>
            </a:r>
            <a:r>
              <a:rPr sz="1600" dirty="0">
                <a:solidFill>
                  <a:srgbClr val="333333"/>
                </a:solidFill>
                <a:latin typeface="Gill Sans MT"/>
                <a:cs typeface="Gill Sans MT"/>
              </a:rPr>
              <a:t>capacidad</a:t>
            </a:r>
            <a:r>
              <a:rPr sz="1600" spc="434" dirty="0">
                <a:solidFill>
                  <a:srgbClr val="333333"/>
                </a:solidFill>
                <a:latin typeface="Gill Sans MT"/>
                <a:cs typeface="Gill Sans MT"/>
              </a:rPr>
              <a:t> </a:t>
            </a:r>
            <a:r>
              <a:rPr sz="1600" spc="-20" dirty="0">
                <a:solidFill>
                  <a:srgbClr val="333333"/>
                </a:solidFill>
                <a:latin typeface="Gill Sans MT"/>
                <a:cs typeface="Gill Sans MT"/>
              </a:rPr>
              <a:t>para </a:t>
            </a:r>
            <a:r>
              <a:rPr sz="1600" dirty="0">
                <a:solidFill>
                  <a:srgbClr val="333333"/>
                </a:solidFill>
                <a:latin typeface="Gill Sans MT"/>
                <a:cs typeface="Gill Sans MT"/>
              </a:rPr>
              <a:t>procesar</a:t>
            </a:r>
            <a:r>
              <a:rPr sz="1600" spc="130" dirty="0">
                <a:solidFill>
                  <a:srgbClr val="333333"/>
                </a:solidFill>
                <a:latin typeface="Gill Sans MT"/>
                <a:cs typeface="Gill Sans MT"/>
              </a:rPr>
              <a:t> </a:t>
            </a:r>
            <a:r>
              <a:rPr sz="1600" dirty="0">
                <a:solidFill>
                  <a:srgbClr val="333333"/>
                </a:solidFill>
                <a:latin typeface="Gill Sans MT"/>
                <a:cs typeface="Gill Sans MT"/>
              </a:rPr>
              <a:t>información,</a:t>
            </a:r>
            <a:r>
              <a:rPr sz="1600" spc="145" dirty="0">
                <a:solidFill>
                  <a:srgbClr val="333333"/>
                </a:solidFill>
                <a:latin typeface="Gill Sans MT"/>
                <a:cs typeface="Gill Sans MT"/>
              </a:rPr>
              <a:t> </a:t>
            </a:r>
            <a:r>
              <a:rPr sz="1600" dirty="0">
                <a:solidFill>
                  <a:srgbClr val="333333"/>
                </a:solidFill>
                <a:latin typeface="Gill Sans MT"/>
                <a:cs typeface="Gill Sans MT"/>
              </a:rPr>
              <a:t>pero</a:t>
            </a:r>
            <a:r>
              <a:rPr sz="1600" spc="140" dirty="0">
                <a:solidFill>
                  <a:srgbClr val="333333"/>
                </a:solidFill>
                <a:latin typeface="Gill Sans MT"/>
                <a:cs typeface="Gill Sans MT"/>
              </a:rPr>
              <a:t> </a:t>
            </a:r>
            <a:r>
              <a:rPr sz="1600" dirty="0">
                <a:solidFill>
                  <a:srgbClr val="333333"/>
                </a:solidFill>
                <a:latin typeface="Gill Sans MT"/>
                <a:cs typeface="Gill Sans MT"/>
              </a:rPr>
              <a:t>¿</a:t>
            </a:r>
            <a:r>
              <a:rPr sz="1600" dirty="0" err="1">
                <a:solidFill>
                  <a:srgbClr val="333333"/>
                </a:solidFill>
                <a:latin typeface="Gill Sans MT"/>
                <a:cs typeface="Gill Sans MT"/>
              </a:rPr>
              <a:t>qué</a:t>
            </a:r>
            <a:r>
              <a:rPr sz="1600" spc="135" dirty="0">
                <a:solidFill>
                  <a:srgbClr val="333333"/>
                </a:solidFill>
                <a:latin typeface="Gill Sans MT"/>
                <a:cs typeface="Gill Sans MT"/>
              </a:rPr>
              <a:t> </a:t>
            </a:r>
            <a:r>
              <a:rPr sz="1600" spc="-25" dirty="0">
                <a:solidFill>
                  <a:srgbClr val="333333"/>
                </a:solidFill>
                <a:latin typeface="Gill Sans MT"/>
                <a:cs typeface="Gill Sans MT"/>
              </a:rPr>
              <a:t>es </a:t>
            </a:r>
            <a:r>
              <a:rPr sz="1600" dirty="0">
                <a:solidFill>
                  <a:srgbClr val="333333"/>
                </a:solidFill>
                <a:latin typeface="Gill Sans MT"/>
                <a:cs typeface="Gill Sans MT"/>
              </a:rPr>
              <a:t>realmente</a:t>
            </a:r>
            <a:r>
              <a:rPr sz="1600" spc="-30" dirty="0">
                <a:solidFill>
                  <a:srgbClr val="333333"/>
                </a:solidFill>
                <a:latin typeface="Gill Sans MT"/>
                <a:cs typeface="Gill Sans MT"/>
              </a:rPr>
              <a:t> </a:t>
            </a:r>
            <a:r>
              <a:rPr sz="1600" dirty="0">
                <a:solidFill>
                  <a:srgbClr val="333333"/>
                </a:solidFill>
                <a:latin typeface="Gill Sans MT"/>
                <a:cs typeface="Gill Sans MT"/>
              </a:rPr>
              <a:t>tan</a:t>
            </a:r>
            <a:r>
              <a:rPr sz="1600" spc="-40" dirty="0">
                <a:solidFill>
                  <a:srgbClr val="333333"/>
                </a:solidFill>
                <a:latin typeface="Gill Sans MT"/>
                <a:cs typeface="Gill Sans MT"/>
              </a:rPr>
              <a:t> </a:t>
            </a:r>
            <a:r>
              <a:rPr sz="1600" dirty="0">
                <a:solidFill>
                  <a:srgbClr val="333333"/>
                </a:solidFill>
                <a:latin typeface="Gill Sans MT"/>
                <a:cs typeface="Gill Sans MT"/>
              </a:rPr>
              <a:t>importante</a:t>
            </a:r>
            <a:r>
              <a:rPr sz="1600" spc="-30" dirty="0">
                <a:solidFill>
                  <a:srgbClr val="333333"/>
                </a:solidFill>
                <a:latin typeface="Gill Sans MT"/>
                <a:cs typeface="Gill Sans MT"/>
              </a:rPr>
              <a:t> </a:t>
            </a:r>
            <a:r>
              <a:rPr sz="1600" dirty="0">
                <a:solidFill>
                  <a:srgbClr val="333333"/>
                </a:solidFill>
                <a:latin typeface="Gill Sans MT"/>
                <a:cs typeface="Gill Sans MT"/>
              </a:rPr>
              <a:t>cuando</a:t>
            </a:r>
            <a:r>
              <a:rPr sz="1600" spc="-30" dirty="0">
                <a:solidFill>
                  <a:srgbClr val="333333"/>
                </a:solidFill>
                <a:latin typeface="Gill Sans MT"/>
                <a:cs typeface="Gill Sans MT"/>
              </a:rPr>
              <a:t> </a:t>
            </a:r>
            <a:r>
              <a:rPr sz="1600" spc="-25" dirty="0">
                <a:solidFill>
                  <a:srgbClr val="333333"/>
                </a:solidFill>
                <a:latin typeface="Gill Sans MT"/>
                <a:cs typeface="Gill Sans MT"/>
              </a:rPr>
              <a:t>se </a:t>
            </a:r>
            <a:r>
              <a:rPr sz="1600" spc="-20" dirty="0">
                <a:solidFill>
                  <a:srgbClr val="333333"/>
                </a:solidFill>
                <a:latin typeface="Gill Sans MT"/>
                <a:cs typeface="Gill Sans MT"/>
              </a:rPr>
              <a:t>trata</a:t>
            </a:r>
            <a:r>
              <a:rPr sz="1600" spc="-160" dirty="0">
                <a:solidFill>
                  <a:srgbClr val="333333"/>
                </a:solidFill>
                <a:latin typeface="Gill Sans MT"/>
                <a:cs typeface="Gill Sans MT"/>
              </a:rPr>
              <a:t> </a:t>
            </a:r>
            <a:r>
              <a:rPr sz="1600" spc="-25" dirty="0">
                <a:solidFill>
                  <a:srgbClr val="333333"/>
                </a:solidFill>
                <a:latin typeface="Gill Sans MT"/>
                <a:cs typeface="Gill Sans MT"/>
              </a:rPr>
              <a:t>de</a:t>
            </a:r>
            <a:r>
              <a:rPr sz="1600" spc="-155" dirty="0">
                <a:solidFill>
                  <a:srgbClr val="333333"/>
                </a:solidFill>
                <a:latin typeface="Gill Sans MT"/>
                <a:cs typeface="Gill Sans MT"/>
              </a:rPr>
              <a:t> </a:t>
            </a:r>
            <a:r>
              <a:rPr sz="1600" spc="-50" dirty="0">
                <a:solidFill>
                  <a:srgbClr val="333333"/>
                </a:solidFill>
                <a:latin typeface="Gill Sans MT"/>
                <a:cs typeface="Gill Sans MT"/>
              </a:rPr>
              <a:t>tener</a:t>
            </a:r>
            <a:r>
              <a:rPr sz="1600" spc="-160" dirty="0">
                <a:solidFill>
                  <a:srgbClr val="333333"/>
                </a:solidFill>
                <a:latin typeface="Gill Sans MT"/>
                <a:cs typeface="Gill Sans MT"/>
              </a:rPr>
              <a:t> </a:t>
            </a:r>
            <a:r>
              <a:rPr sz="1600" spc="-10" dirty="0">
                <a:solidFill>
                  <a:srgbClr val="333333"/>
                </a:solidFill>
                <a:latin typeface="Gill Sans MT"/>
                <a:cs typeface="Gill Sans MT"/>
              </a:rPr>
              <a:t>éxito?</a:t>
            </a:r>
            <a:endParaRPr sz="1600" dirty="0">
              <a:latin typeface="Gill Sans MT"/>
              <a:cs typeface="Gill Sans MT"/>
            </a:endParaRPr>
          </a:p>
          <a:p>
            <a:pPr>
              <a:lnSpc>
                <a:spcPct val="100000"/>
              </a:lnSpc>
              <a:spcBef>
                <a:spcPts val="10"/>
              </a:spcBef>
            </a:pPr>
            <a:endParaRPr sz="1650" dirty="0">
              <a:latin typeface="Gill Sans MT"/>
              <a:cs typeface="Gill Sans MT"/>
            </a:endParaRPr>
          </a:p>
          <a:p>
            <a:pPr marL="12700" marR="5080" algn="just">
              <a:lnSpc>
                <a:spcPct val="100000"/>
              </a:lnSpc>
            </a:pPr>
            <a:r>
              <a:rPr sz="1600" dirty="0">
                <a:solidFill>
                  <a:srgbClr val="333333"/>
                </a:solidFill>
                <a:latin typeface="Gill Sans MT"/>
                <a:cs typeface="Gill Sans MT"/>
              </a:rPr>
              <a:t>Para</a:t>
            </a:r>
            <a:r>
              <a:rPr sz="1600" spc="204" dirty="0">
                <a:solidFill>
                  <a:srgbClr val="333333"/>
                </a:solidFill>
                <a:latin typeface="Gill Sans MT"/>
                <a:cs typeface="Gill Sans MT"/>
              </a:rPr>
              <a:t>  </a:t>
            </a:r>
            <a:r>
              <a:rPr sz="1600" dirty="0">
                <a:solidFill>
                  <a:srgbClr val="333333"/>
                </a:solidFill>
                <a:latin typeface="Gill Sans MT"/>
                <a:cs typeface="Gill Sans MT"/>
              </a:rPr>
              <a:t>el</a:t>
            </a:r>
            <a:r>
              <a:rPr sz="1600" spc="210" dirty="0">
                <a:solidFill>
                  <a:srgbClr val="333333"/>
                </a:solidFill>
                <a:latin typeface="Gill Sans MT"/>
                <a:cs typeface="Gill Sans MT"/>
              </a:rPr>
              <a:t>  </a:t>
            </a:r>
            <a:r>
              <a:rPr sz="1600" dirty="0">
                <a:solidFill>
                  <a:srgbClr val="333333"/>
                </a:solidFill>
                <a:latin typeface="Gill Sans MT"/>
                <a:cs typeface="Gill Sans MT"/>
              </a:rPr>
              <a:t>propio</a:t>
            </a:r>
            <a:r>
              <a:rPr sz="1600" spc="204" dirty="0">
                <a:solidFill>
                  <a:srgbClr val="333333"/>
                </a:solidFill>
                <a:latin typeface="Gill Sans MT"/>
                <a:cs typeface="Gill Sans MT"/>
              </a:rPr>
              <a:t>  </a:t>
            </a:r>
            <a:r>
              <a:rPr sz="1600" dirty="0">
                <a:solidFill>
                  <a:srgbClr val="333333"/>
                </a:solidFill>
                <a:latin typeface="Gill Sans MT"/>
                <a:cs typeface="Gill Sans MT"/>
              </a:rPr>
              <a:t>Goleman,</a:t>
            </a:r>
            <a:r>
              <a:rPr sz="1600" spc="210" dirty="0">
                <a:solidFill>
                  <a:srgbClr val="333333"/>
                </a:solidFill>
                <a:latin typeface="Gill Sans MT"/>
                <a:cs typeface="Gill Sans MT"/>
              </a:rPr>
              <a:t>  </a:t>
            </a:r>
            <a:r>
              <a:rPr sz="1600" dirty="0">
                <a:solidFill>
                  <a:srgbClr val="333333"/>
                </a:solidFill>
                <a:latin typeface="Gill Sans MT"/>
                <a:cs typeface="Gill Sans MT"/>
              </a:rPr>
              <a:t>el</a:t>
            </a:r>
            <a:r>
              <a:rPr sz="1600" spc="210" dirty="0">
                <a:solidFill>
                  <a:srgbClr val="333333"/>
                </a:solidFill>
                <a:latin typeface="Gill Sans MT"/>
                <a:cs typeface="Gill Sans MT"/>
              </a:rPr>
              <a:t>  </a:t>
            </a:r>
            <a:r>
              <a:rPr sz="1600" spc="-114" dirty="0">
                <a:solidFill>
                  <a:srgbClr val="333333"/>
                </a:solidFill>
                <a:latin typeface="Gill Sans MT"/>
                <a:cs typeface="Gill Sans MT"/>
              </a:rPr>
              <a:t>CI </a:t>
            </a:r>
            <a:r>
              <a:rPr sz="1600" dirty="0">
                <a:solidFill>
                  <a:srgbClr val="333333"/>
                </a:solidFill>
                <a:latin typeface="Gill Sans MT"/>
                <a:cs typeface="Gill Sans MT"/>
              </a:rPr>
              <a:t>contribuye</a:t>
            </a:r>
            <a:r>
              <a:rPr sz="1600" spc="380" dirty="0">
                <a:solidFill>
                  <a:srgbClr val="333333"/>
                </a:solidFill>
                <a:latin typeface="Gill Sans MT"/>
                <a:cs typeface="Gill Sans MT"/>
              </a:rPr>
              <a:t> </a:t>
            </a:r>
            <a:r>
              <a:rPr sz="1600" dirty="0">
                <a:solidFill>
                  <a:srgbClr val="333333"/>
                </a:solidFill>
                <a:latin typeface="Gill Sans MT"/>
                <a:cs typeface="Gill Sans MT"/>
              </a:rPr>
              <a:t>con</a:t>
            </a:r>
            <a:r>
              <a:rPr sz="1600" spc="390" dirty="0">
                <a:solidFill>
                  <a:srgbClr val="333333"/>
                </a:solidFill>
                <a:latin typeface="Gill Sans MT"/>
                <a:cs typeface="Gill Sans MT"/>
              </a:rPr>
              <a:t> </a:t>
            </a:r>
            <a:r>
              <a:rPr sz="1600" dirty="0">
                <a:solidFill>
                  <a:srgbClr val="333333"/>
                </a:solidFill>
                <a:latin typeface="Gill Sans MT"/>
                <a:cs typeface="Gill Sans MT"/>
              </a:rPr>
              <a:t>apenas</a:t>
            </a:r>
            <a:r>
              <a:rPr sz="1600" spc="385" dirty="0">
                <a:solidFill>
                  <a:srgbClr val="333333"/>
                </a:solidFill>
                <a:latin typeface="Gill Sans MT"/>
                <a:cs typeface="Gill Sans MT"/>
              </a:rPr>
              <a:t> </a:t>
            </a:r>
            <a:r>
              <a:rPr sz="1600" dirty="0">
                <a:solidFill>
                  <a:srgbClr val="333333"/>
                </a:solidFill>
                <a:latin typeface="Gill Sans MT"/>
                <a:cs typeface="Gill Sans MT"/>
              </a:rPr>
              <a:t>el</a:t>
            </a:r>
            <a:r>
              <a:rPr sz="1600" spc="390" dirty="0">
                <a:solidFill>
                  <a:srgbClr val="333333"/>
                </a:solidFill>
                <a:latin typeface="Gill Sans MT"/>
                <a:cs typeface="Gill Sans MT"/>
              </a:rPr>
              <a:t> </a:t>
            </a:r>
            <a:r>
              <a:rPr sz="1600" spc="65" dirty="0">
                <a:solidFill>
                  <a:srgbClr val="333333"/>
                </a:solidFill>
                <a:latin typeface="Gill Sans MT"/>
                <a:cs typeface="Gill Sans MT"/>
              </a:rPr>
              <a:t>20%</a:t>
            </a:r>
            <a:r>
              <a:rPr sz="1600" spc="390" dirty="0">
                <a:solidFill>
                  <a:srgbClr val="333333"/>
                </a:solidFill>
                <a:latin typeface="Gill Sans MT"/>
                <a:cs typeface="Gill Sans MT"/>
              </a:rPr>
              <a:t> </a:t>
            </a:r>
            <a:r>
              <a:rPr sz="1600" spc="-25" dirty="0">
                <a:solidFill>
                  <a:srgbClr val="333333"/>
                </a:solidFill>
                <a:latin typeface="Gill Sans MT"/>
                <a:cs typeface="Gill Sans MT"/>
              </a:rPr>
              <a:t>de </a:t>
            </a:r>
            <a:r>
              <a:rPr sz="1600" spc="-30" dirty="0">
                <a:solidFill>
                  <a:srgbClr val="333333"/>
                </a:solidFill>
                <a:latin typeface="Gill Sans MT"/>
                <a:cs typeface="Gill Sans MT"/>
              </a:rPr>
              <a:t>nuestro</a:t>
            </a:r>
            <a:r>
              <a:rPr sz="1600" dirty="0">
                <a:solidFill>
                  <a:srgbClr val="333333"/>
                </a:solidFill>
                <a:latin typeface="Gill Sans MT"/>
                <a:cs typeface="Gill Sans MT"/>
              </a:rPr>
              <a:t> </a:t>
            </a:r>
            <a:r>
              <a:rPr sz="1600" spc="-30" dirty="0">
                <a:solidFill>
                  <a:srgbClr val="333333"/>
                </a:solidFill>
                <a:latin typeface="Gill Sans MT"/>
                <a:cs typeface="Gill Sans MT"/>
              </a:rPr>
              <a:t>éxito</a:t>
            </a:r>
            <a:r>
              <a:rPr sz="1600" spc="5" dirty="0">
                <a:solidFill>
                  <a:srgbClr val="333333"/>
                </a:solidFill>
                <a:latin typeface="Gill Sans MT"/>
                <a:cs typeface="Gill Sans MT"/>
              </a:rPr>
              <a:t> </a:t>
            </a:r>
            <a:r>
              <a:rPr sz="1600" dirty="0">
                <a:solidFill>
                  <a:srgbClr val="333333"/>
                </a:solidFill>
                <a:latin typeface="Gill Sans MT"/>
                <a:cs typeface="Gill Sans MT"/>
              </a:rPr>
              <a:t>en</a:t>
            </a:r>
            <a:r>
              <a:rPr sz="1600" spc="5" dirty="0">
                <a:solidFill>
                  <a:srgbClr val="333333"/>
                </a:solidFill>
                <a:latin typeface="Gill Sans MT"/>
                <a:cs typeface="Gill Sans MT"/>
              </a:rPr>
              <a:t> </a:t>
            </a:r>
            <a:r>
              <a:rPr sz="1600" dirty="0">
                <a:solidFill>
                  <a:srgbClr val="333333"/>
                </a:solidFill>
                <a:latin typeface="Gill Sans MT"/>
                <a:cs typeface="Gill Sans MT"/>
              </a:rPr>
              <a:t>la</a:t>
            </a:r>
            <a:r>
              <a:rPr sz="1600" spc="5" dirty="0">
                <a:solidFill>
                  <a:srgbClr val="333333"/>
                </a:solidFill>
                <a:latin typeface="Gill Sans MT"/>
                <a:cs typeface="Gill Sans MT"/>
              </a:rPr>
              <a:t> </a:t>
            </a:r>
            <a:r>
              <a:rPr sz="1600" dirty="0">
                <a:solidFill>
                  <a:srgbClr val="333333"/>
                </a:solidFill>
                <a:latin typeface="Gill Sans MT"/>
                <a:cs typeface="Gill Sans MT"/>
              </a:rPr>
              <a:t>vida! El </a:t>
            </a:r>
            <a:r>
              <a:rPr sz="1600" spc="-80" dirty="0">
                <a:solidFill>
                  <a:srgbClr val="333333"/>
                </a:solidFill>
                <a:latin typeface="Gill Sans MT"/>
                <a:cs typeface="Gill Sans MT"/>
              </a:rPr>
              <a:t>otro</a:t>
            </a:r>
            <a:r>
              <a:rPr sz="1600" spc="10" dirty="0">
                <a:solidFill>
                  <a:srgbClr val="333333"/>
                </a:solidFill>
                <a:latin typeface="Gill Sans MT"/>
                <a:cs typeface="Gill Sans MT"/>
              </a:rPr>
              <a:t> </a:t>
            </a:r>
            <a:r>
              <a:rPr sz="1600" spc="50" dirty="0">
                <a:solidFill>
                  <a:srgbClr val="333333"/>
                </a:solidFill>
                <a:latin typeface="Gill Sans MT"/>
                <a:cs typeface="Gill Sans MT"/>
              </a:rPr>
              <a:t>80% </a:t>
            </a:r>
            <a:r>
              <a:rPr sz="1600" spc="-40" dirty="0">
                <a:solidFill>
                  <a:srgbClr val="333333"/>
                </a:solidFill>
                <a:latin typeface="Gill Sans MT"/>
                <a:cs typeface="Gill Sans MT"/>
              </a:rPr>
              <a:t>es</a:t>
            </a:r>
            <a:r>
              <a:rPr sz="1600" spc="-170" dirty="0">
                <a:solidFill>
                  <a:srgbClr val="333333"/>
                </a:solidFill>
                <a:latin typeface="Gill Sans MT"/>
                <a:cs typeface="Gill Sans MT"/>
              </a:rPr>
              <a:t> </a:t>
            </a:r>
            <a:r>
              <a:rPr sz="1600" dirty="0">
                <a:solidFill>
                  <a:srgbClr val="333333"/>
                </a:solidFill>
                <a:latin typeface="Gill Sans MT"/>
                <a:cs typeface="Gill Sans MT"/>
              </a:rPr>
              <a:t>el</a:t>
            </a:r>
            <a:r>
              <a:rPr sz="1600" spc="-160" dirty="0">
                <a:solidFill>
                  <a:srgbClr val="333333"/>
                </a:solidFill>
                <a:latin typeface="Gill Sans MT"/>
                <a:cs typeface="Gill Sans MT"/>
              </a:rPr>
              <a:t> </a:t>
            </a:r>
            <a:r>
              <a:rPr sz="1600" spc="-30" dirty="0">
                <a:solidFill>
                  <a:srgbClr val="333333"/>
                </a:solidFill>
                <a:latin typeface="Gill Sans MT"/>
                <a:cs typeface="Gill Sans MT"/>
              </a:rPr>
              <a:t>resultado</a:t>
            </a:r>
            <a:r>
              <a:rPr sz="1600" spc="-175" dirty="0">
                <a:solidFill>
                  <a:srgbClr val="333333"/>
                </a:solidFill>
                <a:latin typeface="Gill Sans MT"/>
                <a:cs typeface="Gill Sans MT"/>
              </a:rPr>
              <a:t> </a:t>
            </a:r>
            <a:r>
              <a:rPr sz="1600" dirty="0">
                <a:solidFill>
                  <a:srgbClr val="333333"/>
                </a:solidFill>
                <a:latin typeface="Gill Sans MT"/>
                <a:cs typeface="Gill Sans MT"/>
              </a:rPr>
              <a:t>del</a:t>
            </a:r>
            <a:r>
              <a:rPr sz="1600" spc="-155" dirty="0">
                <a:solidFill>
                  <a:srgbClr val="333333"/>
                </a:solidFill>
                <a:latin typeface="Gill Sans MT"/>
                <a:cs typeface="Gill Sans MT"/>
              </a:rPr>
              <a:t> </a:t>
            </a:r>
            <a:r>
              <a:rPr sz="1600" spc="-25" dirty="0">
                <a:solidFill>
                  <a:srgbClr val="333333"/>
                </a:solidFill>
                <a:latin typeface="Gill Sans MT"/>
                <a:cs typeface="Gill Sans MT"/>
              </a:rPr>
              <a:t>CE.</a:t>
            </a:r>
            <a:endParaRPr sz="1600" dirty="0">
              <a:latin typeface="Gill Sans MT"/>
              <a:cs typeface="Gill Sans MT"/>
            </a:endParaRPr>
          </a:p>
        </p:txBody>
      </p:sp>
      <p:grpSp>
        <p:nvGrpSpPr>
          <p:cNvPr id="4" name="object 4"/>
          <p:cNvGrpSpPr/>
          <p:nvPr/>
        </p:nvGrpSpPr>
        <p:grpSpPr>
          <a:xfrm>
            <a:off x="415036" y="6217411"/>
            <a:ext cx="11323345" cy="457961"/>
            <a:chOff x="415036" y="6217411"/>
            <a:chExt cx="11323345" cy="457961"/>
          </a:xfrm>
        </p:grpSpPr>
        <p:pic>
          <p:nvPicPr>
            <p:cNvPr id="5" name="object 5"/>
            <p:cNvPicPr/>
            <p:nvPr/>
          </p:nvPicPr>
          <p:blipFill>
            <a:blip r:embed="rId3" cstate="print"/>
            <a:stretch>
              <a:fillRect/>
            </a:stretch>
          </p:blipFill>
          <p:spPr>
            <a:xfrm>
              <a:off x="415036" y="6217411"/>
              <a:ext cx="1310132" cy="356108"/>
            </a:xfrm>
            <a:prstGeom prst="rect">
              <a:avLst/>
            </a:prstGeom>
          </p:spPr>
        </p:pic>
        <p:pic>
          <p:nvPicPr>
            <p:cNvPr id="6" name="object 6"/>
            <p:cNvPicPr/>
            <p:nvPr/>
          </p:nvPicPr>
          <p:blipFill>
            <a:blip r:embed="rId4" cstate="print"/>
            <a:stretch>
              <a:fillRect/>
            </a:stretch>
          </p:blipFill>
          <p:spPr>
            <a:xfrm>
              <a:off x="1676908" y="6217411"/>
              <a:ext cx="1410970" cy="356108"/>
            </a:xfrm>
            <a:prstGeom prst="rect">
              <a:avLst/>
            </a:prstGeom>
          </p:spPr>
        </p:pic>
        <p:pic>
          <p:nvPicPr>
            <p:cNvPr id="7" name="object 7"/>
            <p:cNvPicPr/>
            <p:nvPr/>
          </p:nvPicPr>
          <p:blipFill>
            <a:blip r:embed="rId3" cstate="print"/>
            <a:stretch>
              <a:fillRect/>
            </a:stretch>
          </p:blipFill>
          <p:spPr>
            <a:xfrm>
              <a:off x="9259569" y="6319519"/>
              <a:ext cx="1310131" cy="355853"/>
            </a:xfrm>
            <a:prstGeom prst="rect">
              <a:avLst/>
            </a:prstGeom>
          </p:spPr>
        </p:pic>
        <p:pic>
          <p:nvPicPr>
            <p:cNvPr id="8" name="object 8"/>
            <p:cNvPicPr/>
            <p:nvPr/>
          </p:nvPicPr>
          <p:blipFill>
            <a:blip r:embed="rId5" cstate="print"/>
            <a:stretch>
              <a:fillRect/>
            </a:stretch>
          </p:blipFill>
          <p:spPr>
            <a:xfrm>
              <a:off x="10521442" y="6319519"/>
              <a:ext cx="1216939" cy="355853"/>
            </a:xfrm>
            <a:prstGeom prst="rect">
              <a:avLst/>
            </a:prstGeom>
          </p:spPr>
        </p:pic>
      </p:grpSp>
      <p:sp>
        <p:nvSpPr>
          <p:cNvPr id="10" name="object 10"/>
          <p:cNvSpPr txBox="1">
            <a:spLocks noGrp="1"/>
          </p:cNvSpPr>
          <p:nvPr>
            <p:ph type="title"/>
          </p:nvPr>
        </p:nvSpPr>
        <p:spPr>
          <a:xfrm>
            <a:off x="4921250" y="1483359"/>
            <a:ext cx="2042160" cy="848360"/>
          </a:xfrm>
          <a:prstGeom prst="rect">
            <a:avLst/>
          </a:prstGeom>
        </p:spPr>
        <p:txBody>
          <a:bodyPr vert="horz" wrap="square" lIns="0" tIns="12700" rIns="0" bIns="0" rtlCol="0">
            <a:spAutoFit/>
          </a:bodyPr>
          <a:lstStyle/>
          <a:p>
            <a:pPr marL="12700" marR="5080" indent="-635" algn="ctr">
              <a:lnSpc>
                <a:spcPct val="100000"/>
              </a:lnSpc>
              <a:spcBef>
                <a:spcPts val="100"/>
              </a:spcBef>
            </a:pPr>
            <a:r>
              <a:rPr sz="1800" b="1" dirty="0">
                <a:solidFill>
                  <a:srgbClr val="333333"/>
                </a:solidFill>
                <a:latin typeface="Calibri"/>
                <a:cs typeface="Calibri"/>
              </a:rPr>
              <a:t>CI</a:t>
            </a:r>
            <a:r>
              <a:rPr sz="1800" b="1" spc="-130" dirty="0">
                <a:solidFill>
                  <a:srgbClr val="333333"/>
                </a:solidFill>
                <a:latin typeface="Calibri"/>
                <a:cs typeface="Calibri"/>
              </a:rPr>
              <a:t> </a:t>
            </a:r>
            <a:r>
              <a:rPr sz="1800" b="1" spc="-60" dirty="0">
                <a:solidFill>
                  <a:srgbClr val="333333"/>
                </a:solidFill>
                <a:latin typeface="Calibri"/>
                <a:cs typeface="Calibri"/>
              </a:rPr>
              <a:t>y</a:t>
            </a:r>
            <a:r>
              <a:rPr sz="1800" b="1" spc="-130" dirty="0">
                <a:solidFill>
                  <a:srgbClr val="333333"/>
                </a:solidFill>
                <a:latin typeface="Calibri"/>
                <a:cs typeface="Calibri"/>
              </a:rPr>
              <a:t> </a:t>
            </a:r>
            <a:r>
              <a:rPr sz="1800" b="1" dirty="0">
                <a:solidFill>
                  <a:srgbClr val="333333"/>
                </a:solidFill>
                <a:latin typeface="Calibri"/>
                <a:cs typeface="Calibri"/>
              </a:rPr>
              <a:t>CE</a:t>
            </a:r>
            <a:r>
              <a:rPr sz="1800" b="1" spc="-125" dirty="0">
                <a:solidFill>
                  <a:srgbClr val="333333"/>
                </a:solidFill>
                <a:latin typeface="Calibri"/>
                <a:cs typeface="Calibri"/>
              </a:rPr>
              <a:t> </a:t>
            </a:r>
            <a:r>
              <a:rPr sz="1800" b="1" spc="-55" dirty="0">
                <a:solidFill>
                  <a:srgbClr val="333333"/>
                </a:solidFill>
                <a:latin typeface="Calibri"/>
                <a:cs typeface="Calibri"/>
              </a:rPr>
              <a:t>no</a:t>
            </a:r>
            <a:r>
              <a:rPr sz="1800" b="1" spc="-130" dirty="0">
                <a:solidFill>
                  <a:srgbClr val="333333"/>
                </a:solidFill>
                <a:latin typeface="Calibri"/>
                <a:cs typeface="Calibri"/>
              </a:rPr>
              <a:t> </a:t>
            </a:r>
            <a:r>
              <a:rPr sz="1800" b="1" spc="-50" dirty="0">
                <a:solidFill>
                  <a:srgbClr val="333333"/>
                </a:solidFill>
                <a:latin typeface="Calibri"/>
                <a:cs typeface="Calibri"/>
              </a:rPr>
              <a:t>son</a:t>
            </a:r>
            <a:r>
              <a:rPr sz="1800" b="1" spc="-125" dirty="0">
                <a:solidFill>
                  <a:srgbClr val="333333"/>
                </a:solidFill>
                <a:latin typeface="Calibri"/>
                <a:cs typeface="Calibri"/>
              </a:rPr>
              <a:t> </a:t>
            </a:r>
            <a:r>
              <a:rPr sz="1800" b="1" spc="-10" dirty="0">
                <a:solidFill>
                  <a:srgbClr val="333333"/>
                </a:solidFill>
                <a:latin typeface="Calibri"/>
                <a:cs typeface="Calibri"/>
              </a:rPr>
              <a:t>factores </a:t>
            </a:r>
            <a:r>
              <a:rPr sz="1800" b="1" spc="-55" dirty="0">
                <a:solidFill>
                  <a:srgbClr val="333333"/>
                </a:solidFill>
                <a:latin typeface="Calibri"/>
                <a:cs typeface="Calibri"/>
              </a:rPr>
              <a:t>opuestos,</a:t>
            </a:r>
            <a:r>
              <a:rPr sz="1800" b="1" spc="-85" dirty="0">
                <a:solidFill>
                  <a:srgbClr val="333333"/>
                </a:solidFill>
                <a:latin typeface="Calibri"/>
                <a:cs typeface="Calibri"/>
              </a:rPr>
              <a:t> </a:t>
            </a:r>
            <a:r>
              <a:rPr sz="1800" b="1" spc="-20" dirty="0">
                <a:solidFill>
                  <a:srgbClr val="333333"/>
                </a:solidFill>
                <a:latin typeface="Calibri"/>
                <a:cs typeface="Calibri"/>
              </a:rPr>
              <a:t>sino COMPLEMENTARIOS.</a:t>
            </a:r>
            <a:endParaRPr sz="1800">
              <a:latin typeface="Calibri"/>
              <a:cs typeface="Calibri"/>
            </a:endParaRPr>
          </a:p>
        </p:txBody>
      </p:sp>
      <p:pic>
        <p:nvPicPr>
          <p:cNvPr id="11" name="object 7"/>
          <p:cNvPicPr/>
          <p:nvPr/>
        </p:nvPicPr>
        <p:blipFill>
          <a:blip r:embed="rId6" cstate="print"/>
          <a:stretch>
            <a:fillRect/>
          </a:stretch>
        </p:blipFill>
        <p:spPr>
          <a:xfrm>
            <a:off x="0" y="36653"/>
            <a:ext cx="3040379" cy="601217"/>
          </a:xfrm>
          <a:prstGeom prst="rect">
            <a:avLst/>
          </a:prstGeom>
        </p:spPr>
      </p:pic>
    </p:spTree>
    <p:extLst>
      <p:ext uri="{BB962C8B-B14F-4D97-AF65-F5344CB8AC3E}">
        <p14:creationId xmlns:p14="http://schemas.microsoft.com/office/powerpoint/2010/main" val="2015646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9F9F9"/>
          </a:solidFill>
        </p:spPr>
        <p:txBody>
          <a:bodyPr wrap="square" lIns="0" tIns="0" rIns="0" bIns="0" rtlCol="0"/>
          <a:lstStyle/>
          <a:p>
            <a:endParaRPr/>
          </a:p>
        </p:txBody>
      </p:sp>
      <p:grpSp>
        <p:nvGrpSpPr>
          <p:cNvPr id="3" name="object 3"/>
          <p:cNvGrpSpPr/>
          <p:nvPr/>
        </p:nvGrpSpPr>
        <p:grpSpPr>
          <a:xfrm>
            <a:off x="6194448" y="609600"/>
            <a:ext cx="5465445" cy="5712460"/>
            <a:chOff x="6183629" y="691133"/>
            <a:chExt cx="5465445" cy="5712460"/>
          </a:xfrm>
        </p:grpSpPr>
        <p:sp>
          <p:nvSpPr>
            <p:cNvPr id="4" name="object 4"/>
            <p:cNvSpPr/>
            <p:nvPr/>
          </p:nvSpPr>
          <p:spPr>
            <a:xfrm>
              <a:off x="6221729" y="729233"/>
              <a:ext cx="5389245" cy="5636260"/>
            </a:xfrm>
            <a:custGeom>
              <a:avLst/>
              <a:gdLst/>
              <a:ahLst/>
              <a:cxnLst/>
              <a:rect l="l" t="t" r="r" b="b"/>
              <a:pathLst>
                <a:path w="5389245" h="5636260">
                  <a:moveTo>
                    <a:pt x="5388864" y="0"/>
                  </a:moveTo>
                  <a:lnTo>
                    <a:pt x="0" y="0"/>
                  </a:lnTo>
                  <a:lnTo>
                    <a:pt x="0" y="5635752"/>
                  </a:lnTo>
                  <a:lnTo>
                    <a:pt x="5388864" y="5635752"/>
                  </a:lnTo>
                  <a:lnTo>
                    <a:pt x="5388864" y="0"/>
                  </a:lnTo>
                  <a:close/>
                </a:path>
              </a:pathLst>
            </a:custGeom>
            <a:solidFill>
              <a:srgbClr val="001F5F"/>
            </a:solidFill>
          </p:spPr>
          <p:txBody>
            <a:bodyPr wrap="square" lIns="0" tIns="0" rIns="0" bIns="0" rtlCol="0"/>
            <a:lstStyle/>
            <a:p>
              <a:endParaRPr/>
            </a:p>
          </p:txBody>
        </p:sp>
        <p:sp>
          <p:nvSpPr>
            <p:cNvPr id="5" name="object 5"/>
            <p:cNvSpPr/>
            <p:nvPr/>
          </p:nvSpPr>
          <p:spPr>
            <a:xfrm>
              <a:off x="6221729" y="729233"/>
              <a:ext cx="5389245" cy="5636260"/>
            </a:xfrm>
            <a:custGeom>
              <a:avLst/>
              <a:gdLst/>
              <a:ahLst/>
              <a:cxnLst/>
              <a:rect l="l" t="t" r="r" b="b"/>
              <a:pathLst>
                <a:path w="5389245" h="5636260">
                  <a:moveTo>
                    <a:pt x="0" y="5635752"/>
                  </a:moveTo>
                  <a:lnTo>
                    <a:pt x="5388864" y="5635752"/>
                  </a:lnTo>
                  <a:lnTo>
                    <a:pt x="5388864" y="0"/>
                  </a:lnTo>
                  <a:lnTo>
                    <a:pt x="0" y="0"/>
                  </a:lnTo>
                  <a:lnTo>
                    <a:pt x="0" y="5635752"/>
                  </a:lnTo>
                  <a:close/>
                </a:path>
              </a:pathLst>
            </a:custGeom>
            <a:ln w="76200">
              <a:solidFill>
                <a:srgbClr val="FFD966"/>
              </a:solidFill>
            </a:ln>
          </p:spPr>
          <p:txBody>
            <a:bodyPr wrap="square" lIns="0" tIns="0" rIns="0" bIns="0" rtlCol="0"/>
            <a:lstStyle/>
            <a:p>
              <a:endParaRPr/>
            </a:p>
          </p:txBody>
        </p:sp>
      </p:grpSp>
      <p:sp>
        <p:nvSpPr>
          <p:cNvPr id="7" name="object 7"/>
          <p:cNvSpPr txBox="1">
            <a:spLocks noGrp="1"/>
          </p:cNvSpPr>
          <p:nvPr>
            <p:ph type="title"/>
          </p:nvPr>
        </p:nvSpPr>
        <p:spPr>
          <a:xfrm>
            <a:off x="7391400" y="729025"/>
            <a:ext cx="4662169" cy="1243930"/>
          </a:xfrm>
          <a:prstGeom prst="rect">
            <a:avLst/>
          </a:prstGeom>
        </p:spPr>
        <p:txBody>
          <a:bodyPr vert="horz" wrap="square" lIns="0" tIns="12700" rIns="0" bIns="0" rtlCol="0">
            <a:spAutoFit/>
          </a:bodyPr>
          <a:lstStyle/>
          <a:p>
            <a:pPr marL="12700">
              <a:lnSpc>
                <a:spcPct val="100000"/>
              </a:lnSpc>
              <a:spcBef>
                <a:spcPts val="100"/>
              </a:spcBef>
            </a:pPr>
            <a:r>
              <a:rPr sz="4000" b="1" spc="-105" dirty="0">
                <a:latin typeface="Calibri"/>
                <a:cs typeface="Calibri"/>
              </a:rPr>
              <a:t>¿Las</a:t>
            </a:r>
            <a:r>
              <a:rPr sz="4000" b="1" spc="-160" dirty="0">
                <a:latin typeface="Calibri"/>
                <a:cs typeface="Calibri"/>
              </a:rPr>
              <a:t> </a:t>
            </a:r>
            <a:r>
              <a:rPr sz="4000" b="1" spc="-75" dirty="0">
                <a:latin typeface="Calibri"/>
                <a:cs typeface="Calibri"/>
              </a:rPr>
              <a:t>emociones</a:t>
            </a:r>
            <a:r>
              <a:rPr sz="4000" b="1" spc="-120" dirty="0">
                <a:latin typeface="Calibri"/>
                <a:cs typeface="Calibri"/>
              </a:rPr>
              <a:t> </a:t>
            </a:r>
            <a:r>
              <a:rPr sz="4000" b="1" spc="-65" dirty="0">
                <a:latin typeface="Calibri"/>
                <a:cs typeface="Calibri"/>
              </a:rPr>
              <a:t>pueden</a:t>
            </a:r>
            <a:r>
              <a:rPr sz="4000" b="1" spc="-145" dirty="0">
                <a:latin typeface="Calibri"/>
                <a:cs typeface="Calibri"/>
              </a:rPr>
              <a:t> </a:t>
            </a:r>
            <a:r>
              <a:rPr sz="4000" b="1" spc="-25" dirty="0">
                <a:latin typeface="Calibri"/>
                <a:cs typeface="Calibri"/>
              </a:rPr>
              <a:t>ser</a:t>
            </a:r>
            <a:endParaRPr sz="4000" dirty="0">
              <a:latin typeface="Calibri"/>
              <a:cs typeface="Calibri"/>
            </a:endParaRPr>
          </a:p>
        </p:txBody>
      </p:sp>
      <p:sp>
        <p:nvSpPr>
          <p:cNvPr id="8" name="object 8"/>
          <p:cNvSpPr txBox="1"/>
          <p:nvPr/>
        </p:nvSpPr>
        <p:spPr>
          <a:xfrm>
            <a:off x="6573901" y="1860295"/>
            <a:ext cx="4662170" cy="4098558"/>
          </a:xfrm>
          <a:prstGeom prst="rect">
            <a:avLst/>
          </a:prstGeom>
        </p:spPr>
        <p:txBody>
          <a:bodyPr vert="horz" wrap="square" lIns="0" tIns="12700" rIns="0" bIns="0" rtlCol="0">
            <a:spAutoFit/>
          </a:bodyPr>
          <a:lstStyle/>
          <a:p>
            <a:pPr algn="ctr">
              <a:lnSpc>
                <a:spcPct val="100000"/>
              </a:lnSpc>
              <a:spcBef>
                <a:spcPts val="100"/>
              </a:spcBef>
            </a:pPr>
            <a:r>
              <a:rPr sz="4000" b="1" spc="-10" dirty="0">
                <a:solidFill>
                  <a:srgbClr val="FFFFFF"/>
                </a:solidFill>
                <a:latin typeface="Calibri"/>
                <a:cs typeface="Calibri"/>
              </a:rPr>
              <a:t>inteligentes?</a:t>
            </a:r>
            <a:endParaRPr sz="4000" dirty="0">
              <a:latin typeface="Calibri"/>
              <a:cs typeface="Calibri"/>
            </a:endParaRPr>
          </a:p>
          <a:p>
            <a:pPr algn="ctr">
              <a:lnSpc>
                <a:spcPct val="100000"/>
              </a:lnSpc>
              <a:spcBef>
                <a:spcPts val="95"/>
              </a:spcBef>
            </a:pPr>
            <a:r>
              <a:rPr sz="4000" spc="-25" dirty="0">
                <a:solidFill>
                  <a:srgbClr val="FFFFFF"/>
                </a:solidFill>
                <a:latin typeface="Gill Sans MT"/>
                <a:cs typeface="Gill Sans MT"/>
              </a:rPr>
              <a:t>SÍ</a:t>
            </a:r>
            <a:endParaRPr sz="4000" dirty="0">
              <a:latin typeface="Gill Sans MT"/>
              <a:cs typeface="Gill Sans MT"/>
            </a:endParaRPr>
          </a:p>
          <a:p>
            <a:pPr marL="12700" marR="5080" algn="just">
              <a:lnSpc>
                <a:spcPct val="70000"/>
              </a:lnSpc>
              <a:spcBef>
                <a:spcPts val="1015"/>
              </a:spcBef>
            </a:pPr>
            <a:r>
              <a:rPr sz="2400" dirty="0">
                <a:solidFill>
                  <a:srgbClr val="FFFFFF"/>
                </a:solidFill>
                <a:latin typeface="Gill Sans MT"/>
                <a:cs typeface="Gill Sans MT"/>
              </a:rPr>
              <a:t>Sin</a:t>
            </a:r>
            <a:r>
              <a:rPr sz="2400" spc="15" dirty="0">
                <a:solidFill>
                  <a:srgbClr val="FFFFFF"/>
                </a:solidFill>
                <a:latin typeface="Gill Sans MT"/>
                <a:cs typeface="Gill Sans MT"/>
              </a:rPr>
              <a:t> </a:t>
            </a:r>
            <a:r>
              <a:rPr sz="2400" dirty="0">
                <a:solidFill>
                  <a:srgbClr val="FFFFFF"/>
                </a:solidFill>
                <a:latin typeface="Gill Sans MT"/>
                <a:cs typeface="Gill Sans MT"/>
              </a:rPr>
              <a:t>duda,</a:t>
            </a:r>
            <a:r>
              <a:rPr sz="2400" spc="15" dirty="0">
                <a:solidFill>
                  <a:srgbClr val="FFFFFF"/>
                </a:solidFill>
                <a:latin typeface="Gill Sans MT"/>
                <a:cs typeface="Gill Sans MT"/>
              </a:rPr>
              <a:t> </a:t>
            </a:r>
            <a:r>
              <a:rPr sz="2400" spc="-55" dirty="0">
                <a:solidFill>
                  <a:srgbClr val="FFFFFF"/>
                </a:solidFill>
                <a:latin typeface="Gill Sans MT"/>
                <a:cs typeface="Gill Sans MT"/>
              </a:rPr>
              <a:t>todos</a:t>
            </a:r>
            <a:r>
              <a:rPr sz="2400" spc="10" dirty="0">
                <a:solidFill>
                  <a:srgbClr val="FFFFFF"/>
                </a:solidFill>
                <a:latin typeface="Gill Sans MT"/>
                <a:cs typeface="Gill Sans MT"/>
              </a:rPr>
              <a:t> </a:t>
            </a:r>
            <a:r>
              <a:rPr sz="2400" spc="-20" dirty="0">
                <a:solidFill>
                  <a:srgbClr val="FFFFFF"/>
                </a:solidFill>
                <a:latin typeface="Gill Sans MT"/>
                <a:cs typeface="Gill Sans MT"/>
              </a:rPr>
              <a:t>necesitamos</a:t>
            </a:r>
            <a:r>
              <a:rPr sz="2400" spc="25" dirty="0">
                <a:solidFill>
                  <a:srgbClr val="FFFFFF"/>
                </a:solidFill>
                <a:latin typeface="Gill Sans MT"/>
                <a:cs typeface="Gill Sans MT"/>
              </a:rPr>
              <a:t> </a:t>
            </a:r>
            <a:r>
              <a:rPr sz="2400" dirty="0">
                <a:solidFill>
                  <a:srgbClr val="FFFFFF"/>
                </a:solidFill>
                <a:latin typeface="Gill Sans MT"/>
                <a:cs typeface="Gill Sans MT"/>
              </a:rPr>
              <a:t>más</a:t>
            </a:r>
            <a:r>
              <a:rPr sz="2400" spc="10" dirty="0">
                <a:solidFill>
                  <a:srgbClr val="FFFFFF"/>
                </a:solidFill>
                <a:latin typeface="Gill Sans MT"/>
                <a:cs typeface="Gill Sans MT"/>
              </a:rPr>
              <a:t> </a:t>
            </a:r>
            <a:r>
              <a:rPr sz="2400" spc="-20" dirty="0">
                <a:solidFill>
                  <a:srgbClr val="FFFFFF"/>
                </a:solidFill>
                <a:latin typeface="Gill Sans MT"/>
                <a:cs typeface="Gill Sans MT"/>
              </a:rPr>
              <a:t>entrenamiento</a:t>
            </a:r>
            <a:r>
              <a:rPr sz="2400" spc="25" dirty="0">
                <a:solidFill>
                  <a:srgbClr val="FFFFFF"/>
                </a:solidFill>
                <a:latin typeface="Gill Sans MT"/>
                <a:cs typeface="Gill Sans MT"/>
              </a:rPr>
              <a:t> </a:t>
            </a:r>
            <a:r>
              <a:rPr sz="2400" dirty="0">
                <a:solidFill>
                  <a:srgbClr val="FFFFFF"/>
                </a:solidFill>
                <a:latin typeface="Gill Sans MT"/>
                <a:cs typeface="Gill Sans MT"/>
              </a:rPr>
              <a:t>en</a:t>
            </a:r>
            <a:r>
              <a:rPr sz="2400" spc="15" dirty="0">
                <a:solidFill>
                  <a:srgbClr val="FFFFFF"/>
                </a:solidFill>
                <a:latin typeface="Gill Sans MT"/>
                <a:cs typeface="Gill Sans MT"/>
              </a:rPr>
              <a:t> </a:t>
            </a:r>
            <a:r>
              <a:rPr sz="2400" dirty="0">
                <a:solidFill>
                  <a:srgbClr val="FFFFFF"/>
                </a:solidFill>
                <a:latin typeface="Gill Sans MT"/>
                <a:cs typeface="Gill Sans MT"/>
              </a:rPr>
              <a:t>algunas</a:t>
            </a:r>
            <a:r>
              <a:rPr sz="2400" spc="10" dirty="0">
                <a:solidFill>
                  <a:srgbClr val="FFFFFF"/>
                </a:solidFill>
                <a:latin typeface="Gill Sans MT"/>
                <a:cs typeface="Gill Sans MT"/>
              </a:rPr>
              <a:t> </a:t>
            </a:r>
            <a:r>
              <a:rPr sz="2400" spc="-10" dirty="0">
                <a:solidFill>
                  <a:srgbClr val="FFFFFF"/>
                </a:solidFill>
                <a:latin typeface="Gill Sans MT"/>
                <a:cs typeface="Gill Sans MT"/>
              </a:rPr>
              <a:t>áreas </a:t>
            </a:r>
            <a:r>
              <a:rPr sz="2400" dirty="0">
                <a:solidFill>
                  <a:srgbClr val="FFFFFF"/>
                </a:solidFill>
                <a:latin typeface="Gill Sans MT"/>
                <a:cs typeface="Gill Sans MT"/>
              </a:rPr>
              <a:t>que</a:t>
            </a:r>
            <a:r>
              <a:rPr sz="2400" spc="25" dirty="0">
                <a:solidFill>
                  <a:srgbClr val="FFFFFF"/>
                </a:solidFill>
                <a:latin typeface="Gill Sans MT"/>
                <a:cs typeface="Gill Sans MT"/>
              </a:rPr>
              <a:t> </a:t>
            </a:r>
            <a:r>
              <a:rPr sz="2400" dirty="0">
                <a:solidFill>
                  <a:srgbClr val="FFFFFF"/>
                </a:solidFill>
                <a:latin typeface="Gill Sans MT"/>
                <a:cs typeface="Gill Sans MT"/>
              </a:rPr>
              <a:t>en</a:t>
            </a:r>
            <a:r>
              <a:rPr sz="2400" spc="30" dirty="0">
                <a:solidFill>
                  <a:srgbClr val="FFFFFF"/>
                </a:solidFill>
                <a:latin typeface="Gill Sans MT"/>
                <a:cs typeface="Gill Sans MT"/>
              </a:rPr>
              <a:t> </a:t>
            </a:r>
            <a:r>
              <a:rPr sz="2400" dirty="0">
                <a:solidFill>
                  <a:srgbClr val="FFFFFF"/>
                </a:solidFill>
                <a:latin typeface="Gill Sans MT"/>
                <a:cs typeface="Gill Sans MT"/>
              </a:rPr>
              <a:t>otras,</a:t>
            </a:r>
            <a:r>
              <a:rPr sz="2400" spc="30" dirty="0">
                <a:solidFill>
                  <a:srgbClr val="FFFFFF"/>
                </a:solidFill>
                <a:latin typeface="Gill Sans MT"/>
                <a:cs typeface="Gill Sans MT"/>
              </a:rPr>
              <a:t> </a:t>
            </a:r>
            <a:r>
              <a:rPr sz="2400" spc="-20" dirty="0">
                <a:solidFill>
                  <a:srgbClr val="FFFFFF"/>
                </a:solidFill>
                <a:latin typeface="Gill Sans MT"/>
                <a:cs typeface="Gill Sans MT"/>
              </a:rPr>
              <a:t>pero</a:t>
            </a:r>
            <a:r>
              <a:rPr sz="2400" spc="30" dirty="0">
                <a:solidFill>
                  <a:srgbClr val="FFFFFF"/>
                </a:solidFill>
                <a:latin typeface="Gill Sans MT"/>
                <a:cs typeface="Gill Sans MT"/>
              </a:rPr>
              <a:t> </a:t>
            </a:r>
            <a:r>
              <a:rPr sz="2400" dirty="0">
                <a:solidFill>
                  <a:srgbClr val="FFFFFF"/>
                </a:solidFill>
                <a:latin typeface="Gill Sans MT"/>
                <a:cs typeface="Gill Sans MT"/>
              </a:rPr>
              <a:t>actuar</a:t>
            </a:r>
            <a:r>
              <a:rPr sz="2400" spc="30" dirty="0">
                <a:solidFill>
                  <a:srgbClr val="FFFFFF"/>
                </a:solidFill>
                <a:latin typeface="Gill Sans MT"/>
                <a:cs typeface="Gill Sans MT"/>
              </a:rPr>
              <a:t> </a:t>
            </a:r>
            <a:r>
              <a:rPr sz="2400" dirty="0">
                <a:solidFill>
                  <a:srgbClr val="FFFFFF"/>
                </a:solidFill>
                <a:latin typeface="Gill Sans MT"/>
                <a:cs typeface="Gill Sans MT"/>
              </a:rPr>
              <a:t>desde</a:t>
            </a:r>
            <a:r>
              <a:rPr sz="2400" spc="35" dirty="0">
                <a:solidFill>
                  <a:srgbClr val="FFFFFF"/>
                </a:solidFill>
                <a:latin typeface="Gill Sans MT"/>
                <a:cs typeface="Gill Sans MT"/>
              </a:rPr>
              <a:t> </a:t>
            </a:r>
            <a:r>
              <a:rPr sz="2400" dirty="0">
                <a:solidFill>
                  <a:srgbClr val="FFFFFF"/>
                </a:solidFill>
                <a:latin typeface="Gill Sans MT"/>
                <a:cs typeface="Gill Sans MT"/>
              </a:rPr>
              <a:t>un</a:t>
            </a:r>
            <a:r>
              <a:rPr sz="2400" spc="30" dirty="0">
                <a:solidFill>
                  <a:srgbClr val="FFFFFF"/>
                </a:solidFill>
                <a:latin typeface="Gill Sans MT"/>
                <a:cs typeface="Gill Sans MT"/>
              </a:rPr>
              <a:t> </a:t>
            </a:r>
            <a:r>
              <a:rPr sz="2400" dirty="0">
                <a:solidFill>
                  <a:srgbClr val="FFFFFF"/>
                </a:solidFill>
                <a:latin typeface="Gill Sans MT"/>
                <a:cs typeface="Gill Sans MT"/>
              </a:rPr>
              <a:t>lugar</a:t>
            </a:r>
            <a:r>
              <a:rPr sz="2400" spc="30" dirty="0">
                <a:solidFill>
                  <a:srgbClr val="FFFFFF"/>
                </a:solidFill>
                <a:latin typeface="Gill Sans MT"/>
                <a:cs typeface="Gill Sans MT"/>
              </a:rPr>
              <a:t> </a:t>
            </a:r>
            <a:r>
              <a:rPr sz="2400" dirty="0">
                <a:solidFill>
                  <a:srgbClr val="FFFFFF"/>
                </a:solidFill>
                <a:latin typeface="Gill Sans MT"/>
                <a:cs typeface="Gill Sans MT"/>
              </a:rPr>
              <a:t>de</a:t>
            </a:r>
            <a:r>
              <a:rPr sz="2400" spc="25" dirty="0">
                <a:solidFill>
                  <a:srgbClr val="FFFFFF"/>
                </a:solidFill>
                <a:latin typeface="Gill Sans MT"/>
                <a:cs typeface="Gill Sans MT"/>
              </a:rPr>
              <a:t> </a:t>
            </a:r>
            <a:r>
              <a:rPr sz="2400" dirty="0">
                <a:solidFill>
                  <a:srgbClr val="FFFFFF"/>
                </a:solidFill>
                <a:latin typeface="Gill Sans MT"/>
                <a:cs typeface="Gill Sans MT"/>
              </a:rPr>
              <a:t>mayor</a:t>
            </a:r>
            <a:r>
              <a:rPr sz="2400" spc="25" dirty="0">
                <a:solidFill>
                  <a:srgbClr val="FFFFFF"/>
                </a:solidFill>
                <a:latin typeface="Gill Sans MT"/>
                <a:cs typeface="Gill Sans MT"/>
              </a:rPr>
              <a:t> </a:t>
            </a:r>
            <a:r>
              <a:rPr sz="2400" dirty="0">
                <a:solidFill>
                  <a:srgbClr val="FFFFFF"/>
                </a:solidFill>
                <a:latin typeface="Gill Sans MT"/>
                <a:cs typeface="Gill Sans MT"/>
              </a:rPr>
              <a:t>sabiduría</a:t>
            </a:r>
            <a:r>
              <a:rPr sz="2400" spc="30" dirty="0">
                <a:solidFill>
                  <a:srgbClr val="FFFFFF"/>
                </a:solidFill>
                <a:latin typeface="Gill Sans MT"/>
                <a:cs typeface="Gill Sans MT"/>
              </a:rPr>
              <a:t> </a:t>
            </a:r>
            <a:r>
              <a:rPr sz="2400" spc="-25" dirty="0">
                <a:solidFill>
                  <a:srgbClr val="FFFFFF"/>
                </a:solidFill>
                <a:latin typeface="Gill Sans MT"/>
                <a:cs typeface="Gill Sans MT"/>
              </a:rPr>
              <a:t>en cuanto</a:t>
            </a:r>
            <a:r>
              <a:rPr sz="2400" spc="-110" dirty="0">
                <a:solidFill>
                  <a:srgbClr val="FFFFFF"/>
                </a:solidFill>
                <a:latin typeface="Gill Sans MT"/>
                <a:cs typeface="Gill Sans MT"/>
              </a:rPr>
              <a:t> </a:t>
            </a:r>
            <a:r>
              <a:rPr sz="2400" dirty="0">
                <a:solidFill>
                  <a:srgbClr val="FFFFFF"/>
                </a:solidFill>
                <a:latin typeface="Gill Sans MT"/>
                <a:cs typeface="Gill Sans MT"/>
              </a:rPr>
              <a:t>a</a:t>
            </a:r>
            <a:r>
              <a:rPr sz="2400" spc="-120" dirty="0">
                <a:solidFill>
                  <a:srgbClr val="FFFFFF"/>
                </a:solidFill>
                <a:latin typeface="Gill Sans MT"/>
                <a:cs typeface="Gill Sans MT"/>
              </a:rPr>
              <a:t> </a:t>
            </a:r>
            <a:r>
              <a:rPr sz="2400" dirty="0">
                <a:solidFill>
                  <a:srgbClr val="FFFFFF"/>
                </a:solidFill>
                <a:latin typeface="Gill Sans MT"/>
                <a:cs typeface="Gill Sans MT"/>
              </a:rPr>
              <a:t>las</a:t>
            </a:r>
            <a:r>
              <a:rPr sz="2400" spc="-125" dirty="0">
                <a:solidFill>
                  <a:srgbClr val="FFFFFF"/>
                </a:solidFill>
                <a:latin typeface="Gill Sans MT"/>
                <a:cs typeface="Gill Sans MT"/>
              </a:rPr>
              <a:t> </a:t>
            </a:r>
            <a:r>
              <a:rPr sz="2400" spc="-40" dirty="0">
                <a:solidFill>
                  <a:srgbClr val="FFFFFF"/>
                </a:solidFill>
                <a:latin typeface="Gill Sans MT"/>
                <a:cs typeface="Gill Sans MT"/>
              </a:rPr>
              <a:t>emociones</a:t>
            </a:r>
            <a:r>
              <a:rPr sz="2400" spc="-95" dirty="0">
                <a:solidFill>
                  <a:srgbClr val="FFFFFF"/>
                </a:solidFill>
                <a:latin typeface="Gill Sans MT"/>
                <a:cs typeface="Gill Sans MT"/>
              </a:rPr>
              <a:t> </a:t>
            </a:r>
            <a:r>
              <a:rPr sz="2400" spc="-40" dirty="0">
                <a:solidFill>
                  <a:srgbClr val="FFFFFF"/>
                </a:solidFill>
                <a:latin typeface="Gill Sans MT"/>
                <a:cs typeface="Gill Sans MT"/>
              </a:rPr>
              <a:t>es</a:t>
            </a:r>
            <a:r>
              <a:rPr sz="2400" spc="-125" dirty="0">
                <a:solidFill>
                  <a:srgbClr val="FFFFFF"/>
                </a:solidFill>
                <a:latin typeface="Gill Sans MT"/>
                <a:cs typeface="Gill Sans MT"/>
              </a:rPr>
              <a:t> </a:t>
            </a:r>
            <a:r>
              <a:rPr sz="2400" spc="-10" dirty="0">
                <a:solidFill>
                  <a:srgbClr val="FFFFFF"/>
                </a:solidFill>
                <a:latin typeface="Gill Sans MT"/>
                <a:cs typeface="Gill Sans MT"/>
              </a:rPr>
              <a:t>posible.</a:t>
            </a:r>
            <a:endParaRPr sz="2400" dirty="0">
              <a:latin typeface="Gill Sans MT"/>
              <a:cs typeface="Gill Sans MT"/>
            </a:endParaRPr>
          </a:p>
          <a:p>
            <a:pPr marL="12700" marR="5080" algn="just">
              <a:lnSpc>
                <a:spcPct val="70000"/>
              </a:lnSpc>
              <a:spcBef>
                <a:spcPts val="1000"/>
              </a:spcBef>
            </a:pPr>
            <a:r>
              <a:rPr sz="2400" spc="-20" dirty="0">
                <a:solidFill>
                  <a:srgbClr val="FFFFFF"/>
                </a:solidFill>
                <a:latin typeface="Gill Sans MT"/>
                <a:cs typeface="Gill Sans MT"/>
              </a:rPr>
              <a:t>Además,</a:t>
            </a:r>
            <a:r>
              <a:rPr sz="2400" spc="-30" dirty="0">
                <a:solidFill>
                  <a:srgbClr val="FFFFFF"/>
                </a:solidFill>
                <a:latin typeface="Gill Sans MT"/>
                <a:cs typeface="Gill Sans MT"/>
              </a:rPr>
              <a:t> </a:t>
            </a:r>
            <a:r>
              <a:rPr sz="2400" spc="-25" dirty="0">
                <a:solidFill>
                  <a:srgbClr val="FFFFFF"/>
                </a:solidFill>
                <a:latin typeface="Gill Sans MT"/>
                <a:cs typeface="Gill Sans MT"/>
              </a:rPr>
              <a:t>permite </a:t>
            </a:r>
            <a:r>
              <a:rPr sz="2400" dirty="0">
                <a:solidFill>
                  <a:srgbClr val="FFFFFF"/>
                </a:solidFill>
                <a:latin typeface="Gill Sans MT"/>
                <a:cs typeface="Gill Sans MT"/>
              </a:rPr>
              <a:t>un</a:t>
            </a:r>
            <a:r>
              <a:rPr sz="2400" spc="-30" dirty="0">
                <a:solidFill>
                  <a:srgbClr val="FFFFFF"/>
                </a:solidFill>
                <a:latin typeface="Gill Sans MT"/>
                <a:cs typeface="Gill Sans MT"/>
              </a:rPr>
              <a:t> </a:t>
            </a:r>
            <a:r>
              <a:rPr sz="2400" spc="-25" dirty="0">
                <a:solidFill>
                  <a:srgbClr val="FFFFFF"/>
                </a:solidFill>
                <a:latin typeface="Gill Sans MT"/>
                <a:cs typeface="Gill Sans MT"/>
              </a:rPr>
              <a:t>devenir</a:t>
            </a:r>
            <a:r>
              <a:rPr sz="2400" spc="-20" dirty="0">
                <a:solidFill>
                  <a:srgbClr val="FFFFFF"/>
                </a:solidFill>
                <a:latin typeface="Gill Sans MT"/>
                <a:cs typeface="Gill Sans MT"/>
              </a:rPr>
              <a:t> diario</a:t>
            </a:r>
            <a:r>
              <a:rPr sz="2400" spc="-30" dirty="0">
                <a:solidFill>
                  <a:srgbClr val="FFFFFF"/>
                </a:solidFill>
                <a:latin typeface="Gill Sans MT"/>
                <a:cs typeface="Gill Sans MT"/>
              </a:rPr>
              <a:t> </a:t>
            </a:r>
            <a:r>
              <a:rPr sz="2400" dirty="0">
                <a:solidFill>
                  <a:srgbClr val="FFFFFF"/>
                </a:solidFill>
                <a:latin typeface="Gill Sans MT"/>
                <a:cs typeface="Gill Sans MT"/>
              </a:rPr>
              <a:t>más</a:t>
            </a:r>
            <a:r>
              <a:rPr sz="2400" spc="-35" dirty="0">
                <a:solidFill>
                  <a:srgbClr val="FFFFFF"/>
                </a:solidFill>
                <a:latin typeface="Gill Sans MT"/>
                <a:cs typeface="Gill Sans MT"/>
              </a:rPr>
              <a:t> </a:t>
            </a:r>
            <a:r>
              <a:rPr sz="2400" spc="-20" dirty="0">
                <a:solidFill>
                  <a:srgbClr val="FFFFFF"/>
                </a:solidFill>
                <a:latin typeface="Gill Sans MT"/>
                <a:cs typeface="Gill Sans MT"/>
              </a:rPr>
              <a:t>llevadero</a:t>
            </a:r>
            <a:r>
              <a:rPr sz="2400" spc="-15" dirty="0">
                <a:solidFill>
                  <a:srgbClr val="FFFFFF"/>
                </a:solidFill>
                <a:latin typeface="Gill Sans MT"/>
                <a:cs typeface="Gill Sans MT"/>
              </a:rPr>
              <a:t> </a:t>
            </a:r>
            <a:r>
              <a:rPr sz="2400" dirty="0">
                <a:solidFill>
                  <a:srgbClr val="FFFFFF"/>
                </a:solidFill>
                <a:latin typeface="Gill Sans MT"/>
                <a:cs typeface="Gill Sans MT"/>
              </a:rPr>
              <a:t>y</a:t>
            </a:r>
            <a:r>
              <a:rPr sz="2400" spc="-30" dirty="0">
                <a:solidFill>
                  <a:srgbClr val="FFFFFF"/>
                </a:solidFill>
                <a:latin typeface="Gill Sans MT"/>
                <a:cs typeface="Gill Sans MT"/>
              </a:rPr>
              <a:t> </a:t>
            </a:r>
            <a:r>
              <a:rPr sz="2400" dirty="0">
                <a:solidFill>
                  <a:srgbClr val="FFFFFF"/>
                </a:solidFill>
                <a:latin typeface="Gill Sans MT"/>
                <a:cs typeface="Gill Sans MT"/>
              </a:rPr>
              <a:t>agradable,</a:t>
            </a:r>
            <a:r>
              <a:rPr sz="2400" spc="-15" dirty="0">
                <a:solidFill>
                  <a:srgbClr val="FFFFFF"/>
                </a:solidFill>
                <a:latin typeface="Gill Sans MT"/>
                <a:cs typeface="Gill Sans MT"/>
              </a:rPr>
              <a:t> </a:t>
            </a:r>
            <a:r>
              <a:rPr sz="2400" dirty="0">
                <a:solidFill>
                  <a:srgbClr val="FFFFFF"/>
                </a:solidFill>
                <a:latin typeface="Gill Sans MT"/>
                <a:cs typeface="Gill Sans MT"/>
              </a:rPr>
              <a:t>a</a:t>
            </a:r>
            <a:r>
              <a:rPr sz="2400" spc="-30" dirty="0">
                <a:solidFill>
                  <a:srgbClr val="FFFFFF"/>
                </a:solidFill>
                <a:latin typeface="Gill Sans MT"/>
                <a:cs typeface="Gill Sans MT"/>
              </a:rPr>
              <a:t> </a:t>
            </a:r>
            <a:r>
              <a:rPr sz="2400" spc="-25" dirty="0">
                <a:solidFill>
                  <a:srgbClr val="FFFFFF"/>
                </a:solidFill>
                <a:latin typeface="Gill Sans MT"/>
                <a:cs typeface="Gill Sans MT"/>
              </a:rPr>
              <a:t>la </a:t>
            </a:r>
            <a:r>
              <a:rPr sz="2400" dirty="0">
                <a:solidFill>
                  <a:srgbClr val="FFFFFF"/>
                </a:solidFill>
                <a:latin typeface="Gill Sans MT"/>
                <a:cs typeface="Gill Sans MT"/>
              </a:rPr>
              <a:t>vez que</a:t>
            </a:r>
            <a:r>
              <a:rPr sz="2400" spc="5" dirty="0">
                <a:solidFill>
                  <a:srgbClr val="FFFFFF"/>
                </a:solidFill>
                <a:latin typeface="Gill Sans MT"/>
                <a:cs typeface="Gill Sans MT"/>
              </a:rPr>
              <a:t> </a:t>
            </a:r>
            <a:r>
              <a:rPr sz="2400" dirty="0">
                <a:solidFill>
                  <a:srgbClr val="FFFFFF"/>
                </a:solidFill>
                <a:latin typeface="Gill Sans MT"/>
                <a:cs typeface="Gill Sans MT"/>
              </a:rPr>
              <a:t>eleva</a:t>
            </a:r>
            <a:r>
              <a:rPr sz="2400" spc="10" dirty="0">
                <a:solidFill>
                  <a:srgbClr val="FFFFFF"/>
                </a:solidFill>
                <a:latin typeface="Gill Sans MT"/>
                <a:cs typeface="Gill Sans MT"/>
              </a:rPr>
              <a:t> </a:t>
            </a:r>
            <a:r>
              <a:rPr sz="2400" dirty="0">
                <a:solidFill>
                  <a:srgbClr val="FFFFFF"/>
                </a:solidFill>
                <a:latin typeface="Gill Sans MT"/>
                <a:cs typeface="Gill Sans MT"/>
              </a:rPr>
              <a:t>nuestra</a:t>
            </a:r>
            <a:r>
              <a:rPr sz="2400" spc="5" dirty="0">
                <a:solidFill>
                  <a:srgbClr val="FFFFFF"/>
                </a:solidFill>
                <a:latin typeface="Gill Sans MT"/>
                <a:cs typeface="Gill Sans MT"/>
              </a:rPr>
              <a:t> </a:t>
            </a:r>
            <a:r>
              <a:rPr sz="2400" dirty="0">
                <a:solidFill>
                  <a:srgbClr val="FFFFFF"/>
                </a:solidFill>
                <a:latin typeface="Gill Sans MT"/>
                <a:cs typeface="Gill Sans MT"/>
              </a:rPr>
              <a:t>eficiencia</a:t>
            </a:r>
            <a:r>
              <a:rPr sz="2400" spc="15" dirty="0">
                <a:solidFill>
                  <a:srgbClr val="FFFFFF"/>
                </a:solidFill>
                <a:latin typeface="Gill Sans MT"/>
                <a:cs typeface="Gill Sans MT"/>
              </a:rPr>
              <a:t> </a:t>
            </a:r>
            <a:r>
              <a:rPr sz="2400" dirty="0">
                <a:solidFill>
                  <a:srgbClr val="FFFFFF"/>
                </a:solidFill>
                <a:latin typeface="Gill Sans MT"/>
                <a:cs typeface="Gill Sans MT"/>
              </a:rPr>
              <a:t>y</a:t>
            </a:r>
            <a:r>
              <a:rPr sz="2400" spc="5" dirty="0">
                <a:solidFill>
                  <a:srgbClr val="FFFFFF"/>
                </a:solidFill>
                <a:latin typeface="Gill Sans MT"/>
                <a:cs typeface="Gill Sans MT"/>
              </a:rPr>
              <a:t> </a:t>
            </a:r>
            <a:r>
              <a:rPr sz="2400" spc="-10" dirty="0">
                <a:solidFill>
                  <a:srgbClr val="FFFFFF"/>
                </a:solidFill>
                <a:latin typeface="Gill Sans MT"/>
                <a:cs typeface="Gill Sans MT"/>
              </a:rPr>
              <a:t>productividad</a:t>
            </a:r>
            <a:r>
              <a:rPr sz="2400" spc="10" dirty="0">
                <a:solidFill>
                  <a:srgbClr val="FFFFFF"/>
                </a:solidFill>
                <a:latin typeface="Gill Sans MT"/>
                <a:cs typeface="Gill Sans MT"/>
              </a:rPr>
              <a:t> </a:t>
            </a:r>
            <a:r>
              <a:rPr sz="2400" dirty="0">
                <a:solidFill>
                  <a:srgbClr val="FFFFFF"/>
                </a:solidFill>
                <a:latin typeface="Gill Sans MT"/>
                <a:cs typeface="Gill Sans MT"/>
              </a:rPr>
              <a:t>en las</a:t>
            </a:r>
            <a:r>
              <a:rPr sz="2400" spc="5" dirty="0">
                <a:solidFill>
                  <a:srgbClr val="FFFFFF"/>
                </a:solidFill>
                <a:latin typeface="Gill Sans MT"/>
                <a:cs typeface="Gill Sans MT"/>
              </a:rPr>
              <a:t> </a:t>
            </a:r>
            <a:r>
              <a:rPr sz="2400" spc="-10" dirty="0">
                <a:solidFill>
                  <a:srgbClr val="FFFFFF"/>
                </a:solidFill>
                <a:latin typeface="Gill Sans MT"/>
                <a:cs typeface="Gill Sans MT"/>
              </a:rPr>
              <a:t>diferentes </a:t>
            </a:r>
            <a:r>
              <a:rPr sz="2400" spc="-25" dirty="0">
                <a:solidFill>
                  <a:srgbClr val="FFFFFF"/>
                </a:solidFill>
                <a:latin typeface="Gill Sans MT"/>
                <a:cs typeface="Gill Sans MT"/>
              </a:rPr>
              <a:t>áreas</a:t>
            </a:r>
            <a:r>
              <a:rPr sz="2400" spc="-140" dirty="0">
                <a:solidFill>
                  <a:srgbClr val="FFFFFF"/>
                </a:solidFill>
                <a:latin typeface="Gill Sans MT"/>
                <a:cs typeface="Gill Sans MT"/>
              </a:rPr>
              <a:t> </a:t>
            </a:r>
            <a:r>
              <a:rPr sz="2400" spc="-25" dirty="0">
                <a:solidFill>
                  <a:srgbClr val="FFFFFF"/>
                </a:solidFill>
                <a:latin typeface="Gill Sans MT"/>
                <a:cs typeface="Gill Sans MT"/>
              </a:rPr>
              <a:t>en</a:t>
            </a:r>
            <a:r>
              <a:rPr sz="2400" spc="-135" dirty="0">
                <a:solidFill>
                  <a:srgbClr val="FFFFFF"/>
                </a:solidFill>
                <a:latin typeface="Gill Sans MT"/>
                <a:cs typeface="Gill Sans MT"/>
              </a:rPr>
              <a:t> </a:t>
            </a:r>
            <a:r>
              <a:rPr sz="2400" spc="-10" dirty="0">
                <a:solidFill>
                  <a:srgbClr val="FFFFFF"/>
                </a:solidFill>
                <a:latin typeface="Gill Sans MT"/>
                <a:cs typeface="Gill Sans MT"/>
              </a:rPr>
              <a:t>que</a:t>
            </a:r>
            <a:r>
              <a:rPr sz="2400" spc="-135" dirty="0">
                <a:solidFill>
                  <a:srgbClr val="FFFFFF"/>
                </a:solidFill>
                <a:latin typeface="Gill Sans MT"/>
                <a:cs typeface="Gill Sans MT"/>
              </a:rPr>
              <a:t> </a:t>
            </a:r>
            <a:r>
              <a:rPr sz="2400" spc="-40" dirty="0">
                <a:solidFill>
                  <a:srgbClr val="FFFFFF"/>
                </a:solidFill>
                <a:latin typeface="Gill Sans MT"/>
                <a:cs typeface="Gill Sans MT"/>
              </a:rPr>
              <a:t>nos</a:t>
            </a:r>
            <a:r>
              <a:rPr sz="2400" spc="-145" dirty="0">
                <a:solidFill>
                  <a:srgbClr val="FFFFFF"/>
                </a:solidFill>
                <a:latin typeface="Gill Sans MT"/>
                <a:cs typeface="Gill Sans MT"/>
              </a:rPr>
              <a:t> </a:t>
            </a:r>
            <a:r>
              <a:rPr sz="2400" spc="-10" dirty="0">
                <a:solidFill>
                  <a:srgbClr val="FFFFFF"/>
                </a:solidFill>
                <a:latin typeface="Gill Sans MT"/>
                <a:cs typeface="Gill Sans MT"/>
              </a:rPr>
              <a:t>desempeñamos.</a:t>
            </a:r>
            <a:endParaRPr sz="2400" dirty="0">
              <a:latin typeface="Gill Sans MT"/>
              <a:cs typeface="Gill Sans MT"/>
            </a:endParaRPr>
          </a:p>
        </p:txBody>
      </p:sp>
      <p:sp>
        <p:nvSpPr>
          <p:cNvPr id="10" name="object 10"/>
          <p:cNvSpPr txBox="1"/>
          <p:nvPr/>
        </p:nvSpPr>
        <p:spPr>
          <a:xfrm>
            <a:off x="475487" y="1523746"/>
            <a:ext cx="4182110" cy="757555"/>
          </a:xfrm>
          <a:prstGeom prst="rect">
            <a:avLst/>
          </a:prstGeom>
        </p:spPr>
        <p:txBody>
          <a:bodyPr vert="horz" wrap="square" lIns="0" tIns="12700" rIns="0" bIns="0" rtlCol="0">
            <a:spAutoFit/>
          </a:bodyPr>
          <a:lstStyle/>
          <a:p>
            <a:pPr marL="12700">
              <a:lnSpc>
                <a:spcPct val="100000"/>
              </a:lnSpc>
              <a:spcBef>
                <a:spcPts val="100"/>
              </a:spcBef>
            </a:pPr>
            <a:r>
              <a:rPr sz="4800" i="1" spc="-270" dirty="0">
                <a:solidFill>
                  <a:srgbClr val="001F5F"/>
                </a:solidFill>
                <a:latin typeface="Arial Narrow"/>
                <a:cs typeface="Arial Narrow"/>
              </a:rPr>
              <a:t>Inteligencia</a:t>
            </a:r>
            <a:r>
              <a:rPr sz="4800" i="1" spc="-105" dirty="0">
                <a:solidFill>
                  <a:srgbClr val="001F5F"/>
                </a:solidFill>
                <a:latin typeface="Arial Narrow"/>
                <a:cs typeface="Arial Narrow"/>
              </a:rPr>
              <a:t> </a:t>
            </a:r>
            <a:r>
              <a:rPr sz="4800" i="1" spc="-420" dirty="0">
                <a:solidFill>
                  <a:srgbClr val="001F5F"/>
                </a:solidFill>
                <a:latin typeface="Arial Narrow"/>
                <a:cs typeface="Arial Narrow"/>
              </a:rPr>
              <a:t>Emocional</a:t>
            </a:r>
            <a:endParaRPr sz="4800" dirty="0">
              <a:latin typeface="Arial Narrow"/>
              <a:cs typeface="Arial Narrow"/>
            </a:endParaRPr>
          </a:p>
        </p:txBody>
      </p:sp>
      <p:sp>
        <p:nvSpPr>
          <p:cNvPr id="11" name="object 11"/>
          <p:cNvSpPr txBox="1"/>
          <p:nvPr/>
        </p:nvSpPr>
        <p:spPr>
          <a:xfrm>
            <a:off x="964946" y="1282954"/>
            <a:ext cx="2802255" cy="269875"/>
          </a:xfrm>
          <a:prstGeom prst="rect">
            <a:avLst/>
          </a:prstGeom>
        </p:spPr>
        <p:txBody>
          <a:bodyPr vert="horz" wrap="square" lIns="0" tIns="12700" rIns="0" bIns="0" rtlCol="0">
            <a:spAutoFit/>
          </a:bodyPr>
          <a:lstStyle/>
          <a:p>
            <a:pPr marL="12700">
              <a:lnSpc>
                <a:spcPct val="100000"/>
              </a:lnSpc>
              <a:spcBef>
                <a:spcPts val="100"/>
              </a:spcBef>
            </a:pPr>
            <a:r>
              <a:rPr sz="1600" spc="-130" dirty="0">
                <a:solidFill>
                  <a:srgbClr val="001F5F"/>
                </a:solidFill>
                <a:latin typeface="Gill Sans MT"/>
                <a:cs typeface="Gill Sans MT"/>
              </a:rPr>
              <a:t>1.5</a:t>
            </a:r>
            <a:r>
              <a:rPr sz="1600" spc="-150" dirty="0">
                <a:solidFill>
                  <a:srgbClr val="001F5F"/>
                </a:solidFill>
                <a:latin typeface="Gill Sans MT"/>
                <a:cs typeface="Gill Sans MT"/>
              </a:rPr>
              <a:t> TÉCNICAS</a:t>
            </a:r>
            <a:r>
              <a:rPr sz="1600" spc="-155" dirty="0">
                <a:solidFill>
                  <a:srgbClr val="001F5F"/>
                </a:solidFill>
                <a:latin typeface="Gill Sans MT"/>
                <a:cs typeface="Gill Sans MT"/>
              </a:rPr>
              <a:t> </a:t>
            </a:r>
            <a:r>
              <a:rPr sz="1600" spc="-95" dirty="0">
                <a:solidFill>
                  <a:srgbClr val="001F5F"/>
                </a:solidFill>
                <a:latin typeface="Gill Sans MT"/>
                <a:cs typeface="Gill Sans MT"/>
              </a:rPr>
              <a:t>PARA</a:t>
            </a:r>
            <a:r>
              <a:rPr sz="1600" spc="-150" dirty="0">
                <a:solidFill>
                  <a:srgbClr val="001F5F"/>
                </a:solidFill>
                <a:latin typeface="Gill Sans MT"/>
                <a:cs typeface="Gill Sans MT"/>
              </a:rPr>
              <a:t> </a:t>
            </a:r>
            <a:r>
              <a:rPr sz="1600" spc="-100" dirty="0">
                <a:solidFill>
                  <a:srgbClr val="001F5F"/>
                </a:solidFill>
                <a:latin typeface="Gill Sans MT"/>
                <a:cs typeface="Gill Sans MT"/>
              </a:rPr>
              <a:t>MANEJO</a:t>
            </a:r>
            <a:r>
              <a:rPr sz="1600" spc="-155" dirty="0">
                <a:solidFill>
                  <a:srgbClr val="001F5F"/>
                </a:solidFill>
                <a:latin typeface="Gill Sans MT"/>
                <a:cs typeface="Gill Sans MT"/>
              </a:rPr>
              <a:t> </a:t>
            </a:r>
            <a:r>
              <a:rPr sz="1600" spc="-100" dirty="0">
                <a:solidFill>
                  <a:srgbClr val="001F5F"/>
                </a:solidFill>
                <a:latin typeface="Gill Sans MT"/>
                <a:cs typeface="Gill Sans MT"/>
              </a:rPr>
              <a:t>DE</a:t>
            </a:r>
            <a:r>
              <a:rPr sz="1600" spc="-150" dirty="0">
                <a:solidFill>
                  <a:srgbClr val="001F5F"/>
                </a:solidFill>
                <a:latin typeface="Gill Sans MT"/>
                <a:cs typeface="Gill Sans MT"/>
              </a:rPr>
              <a:t> </a:t>
            </a:r>
            <a:r>
              <a:rPr sz="1600" spc="-40" dirty="0">
                <a:solidFill>
                  <a:srgbClr val="001F5F"/>
                </a:solidFill>
                <a:latin typeface="Gill Sans MT"/>
                <a:cs typeface="Gill Sans MT"/>
              </a:rPr>
              <a:t>LA</a:t>
            </a:r>
            <a:endParaRPr sz="1600">
              <a:latin typeface="Gill Sans MT"/>
              <a:cs typeface="Gill Sans MT"/>
            </a:endParaRPr>
          </a:p>
        </p:txBody>
      </p:sp>
      <p:sp>
        <p:nvSpPr>
          <p:cNvPr id="12" name="object 12"/>
          <p:cNvSpPr/>
          <p:nvPr/>
        </p:nvSpPr>
        <p:spPr>
          <a:xfrm>
            <a:off x="0" y="1580388"/>
            <a:ext cx="4093845" cy="29209"/>
          </a:xfrm>
          <a:custGeom>
            <a:avLst/>
            <a:gdLst/>
            <a:ahLst/>
            <a:cxnLst/>
            <a:rect l="l" t="t" r="r" b="b"/>
            <a:pathLst>
              <a:path w="4093845" h="29209">
                <a:moveTo>
                  <a:pt x="0" y="28828"/>
                </a:moveTo>
                <a:lnTo>
                  <a:pt x="4093717" y="0"/>
                </a:lnTo>
              </a:path>
            </a:pathLst>
          </a:custGeom>
          <a:ln w="6349">
            <a:solidFill>
              <a:srgbClr val="BE9000"/>
            </a:solidFill>
          </a:ln>
        </p:spPr>
        <p:txBody>
          <a:bodyPr wrap="square" lIns="0" tIns="0" rIns="0" bIns="0" rtlCol="0"/>
          <a:lstStyle/>
          <a:p>
            <a:endParaRPr/>
          </a:p>
        </p:txBody>
      </p:sp>
      <p:pic>
        <p:nvPicPr>
          <p:cNvPr id="13" name="object 7"/>
          <p:cNvPicPr/>
          <p:nvPr/>
        </p:nvPicPr>
        <p:blipFill>
          <a:blip r:embed="rId2" cstate="print"/>
          <a:stretch>
            <a:fillRect/>
          </a:stretch>
        </p:blipFill>
        <p:spPr>
          <a:xfrm>
            <a:off x="10032" y="98879"/>
            <a:ext cx="3040379" cy="601217"/>
          </a:xfrm>
          <a:prstGeom prst="rect">
            <a:avLst/>
          </a:prstGeom>
        </p:spPr>
      </p:pic>
      <p:pic>
        <p:nvPicPr>
          <p:cNvPr id="14" name="Imagen 13"/>
          <p:cNvPicPr>
            <a:picLocks noChangeAspect="1"/>
          </p:cNvPicPr>
          <p:nvPr/>
        </p:nvPicPr>
        <p:blipFill>
          <a:blip r:embed="rId3"/>
          <a:stretch>
            <a:fillRect/>
          </a:stretch>
        </p:blipFill>
        <p:spPr>
          <a:xfrm>
            <a:off x="73290" y="2522093"/>
            <a:ext cx="6085968" cy="3766244"/>
          </a:xfrm>
          <a:prstGeom prst="rect">
            <a:avLst/>
          </a:prstGeom>
        </p:spPr>
      </p:pic>
    </p:spTree>
    <p:extLst>
      <p:ext uri="{BB962C8B-B14F-4D97-AF65-F5344CB8AC3E}">
        <p14:creationId xmlns:p14="http://schemas.microsoft.com/office/powerpoint/2010/main" val="1971387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0" y="700096"/>
            <a:ext cx="11811000" cy="2044149"/>
          </a:xfrm>
          <a:prstGeom prst="rect">
            <a:avLst/>
          </a:prstGeom>
        </p:spPr>
        <p:txBody>
          <a:bodyPr vert="horz" wrap="square" lIns="0" tIns="12700" rIns="0" bIns="0" rtlCol="0">
            <a:spAutoFit/>
          </a:bodyPr>
          <a:lstStyle/>
          <a:p>
            <a:pPr marL="12700" algn="ctr">
              <a:lnSpc>
                <a:spcPct val="100000"/>
              </a:lnSpc>
              <a:spcBef>
                <a:spcPts val="100"/>
              </a:spcBef>
            </a:pPr>
            <a:r>
              <a:rPr lang="es-SV" sz="6600" b="1" dirty="0">
                <a:solidFill>
                  <a:schemeClr val="tx2"/>
                </a:solidFill>
                <a:latin typeface="Bradley Hand ITC" panose="03070402050302030203" pitchFamily="66" charset="0"/>
              </a:rPr>
              <a:t>Técnicas prácticas de Inteligencia Emocional</a:t>
            </a:r>
            <a:endParaRPr sz="4400" b="1" dirty="0">
              <a:solidFill>
                <a:schemeClr val="tx2"/>
              </a:solidFill>
              <a:latin typeface="Bradley Hand ITC" panose="03070402050302030203" pitchFamily="66" charset="0"/>
            </a:endParaRPr>
          </a:p>
        </p:txBody>
      </p:sp>
      <p:pic>
        <p:nvPicPr>
          <p:cNvPr id="13" name="object 7"/>
          <p:cNvPicPr/>
          <p:nvPr/>
        </p:nvPicPr>
        <p:blipFill>
          <a:blip r:embed="rId2" cstate="print"/>
          <a:stretch>
            <a:fillRect/>
          </a:stretch>
        </p:blipFill>
        <p:spPr>
          <a:xfrm>
            <a:off x="10032" y="98879"/>
            <a:ext cx="3040379" cy="601217"/>
          </a:xfrm>
          <a:prstGeom prst="rect">
            <a:avLst/>
          </a:prstGeom>
        </p:spPr>
      </p:pic>
      <p:graphicFrame>
        <p:nvGraphicFramePr>
          <p:cNvPr id="9" name="Diagrama 8"/>
          <p:cNvGraphicFramePr/>
          <p:nvPr>
            <p:extLst/>
          </p:nvPr>
        </p:nvGraphicFramePr>
        <p:xfrm>
          <a:off x="76200" y="1981200"/>
          <a:ext cx="1196579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22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pic>
          <p:nvPicPr>
            <p:cNvPr id="4" name="object 4"/>
            <p:cNvPicPr/>
            <p:nvPr/>
          </p:nvPicPr>
          <p:blipFill>
            <a:blip r:embed="rId3" cstate="print"/>
            <a:stretch>
              <a:fillRect/>
            </a:stretch>
          </p:blipFill>
          <p:spPr>
            <a:xfrm>
              <a:off x="10904981" y="422909"/>
              <a:ext cx="823722" cy="824484"/>
            </a:xfrm>
            <a:prstGeom prst="rect">
              <a:avLst/>
            </a:prstGeom>
          </p:spPr>
        </p:pic>
      </p:grpSp>
    </p:spTree>
    <p:extLst>
      <p:ext uri="{BB962C8B-B14F-4D97-AF65-F5344CB8AC3E}">
        <p14:creationId xmlns:p14="http://schemas.microsoft.com/office/powerpoint/2010/main" val="3188326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6"/>
          <p:cNvPicPr/>
          <p:nvPr/>
        </p:nvPicPr>
        <p:blipFill>
          <a:blip r:embed="rId2" cstate="print"/>
          <a:stretch>
            <a:fillRect/>
          </a:stretch>
        </p:blipFill>
        <p:spPr>
          <a:xfrm>
            <a:off x="228600" y="228600"/>
            <a:ext cx="3041142" cy="601218"/>
          </a:xfrm>
          <a:prstGeom prst="rect">
            <a:avLst/>
          </a:prstGeom>
        </p:spPr>
      </p:pic>
      <p:pic>
        <p:nvPicPr>
          <p:cNvPr id="3074" name="Picture 2" descr="Emociones: qué son, tipos, componentes y funci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056" y="1027079"/>
            <a:ext cx="9247744" cy="567978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505200" y="5181600"/>
            <a:ext cx="8305800" cy="139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lnSpc>
                <a:spcPct val="107000"/>
              </a:lnSpc>
              <a:spcAft>
                <a:spcPts val="0"/>
              </a:spcAft>
            </a:pPr>
            <a:r>
              <a:rPr lang="es-SV" sz="2000" dirty="0" smtClean="0">
                <a:effectLst/>
                <a:latin typeface="Times New Roman" panose="02020603050405020304" pitchFamily="18" charset="0"/>
                <a:ea typeface="Calibri" panose="020F0502020204030204" pitchFamily="34" charset="0"/>
                <a:cs typeface="Times New Roman" panose="02020603050405020304" pitchFamily="18" charset="0"/>
              </a:rPr>
              <a:t>Las emociones cumplen una función muy importante en la vida de las personas, ya que permiten orientar nuestras acciones de manera eficaz. Además nos entregan conocimientos respecto a nuestro entorno y sí mismo, permitiendo la toma de decisiones ante diferentes situaciones.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object 2"/>
          <p:cNvSpPr txBox="1">
            <a:spLocks/>
          </p:cNvSpPr>
          <p:nvPr/>
        </p:nvSpPr>
        <p:spPr>
          <a:xfrm>
            <a:off x="199663" y="1027079"/>
            <a:ext cx="2162537" cy="124393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000" i="1" spc="-300" dirty="0" smtClean="0">
                <a:solidFill>
                  <a:srgbClr val="006FC0"/>
                </a:solidFill>
                <a:latin typeface="Arial Narrow"/>
                <a:cs typeface="Arial Narrow"/>
              </a:rPr>
              <a:t>¿Qué son las emociones?</a:t>
            </a:r>
            <a:endParaRPr lang="en-US" sz="4000" spc="-300" dirty="0">
              <a:latin typeface="Arial Narrow"/>
              <a:cs typeface="Arial Narrow"/>
            </a:endParaRPr>
          </a:p>
        </p:txBody>
      </p:sp>
      <p:sp>
        <p:nvSpPr>
          <p:cNvPr id="6" name="Rectángulo 5"/>
          <p:cNvSpPr/>
          <p:nvPr/>
        </p:nvSpPr>
        <p:spPr>
          <a:xfrm>
            <a:off x="-56481" y="2362200"/>
            <a:ext cx="2924537" cy="3970318"/>
          </a:xfrm>
          <a:prstGeom prst="rect">
            <a:avLst/>
          </a:prstGeom>
        </p:spPr>
        <p:txBody>
          <a:bodyPr wrap="square">
            <a:spAutoFit/>
          </a:bodyPr>
          <a:lstStyle/>
          <a:p>
            <a:pPr algn="l"/>
            <a:r>
              <a:rPr lang="es-SV" sz="1800" b="1" dirty="0" smtClean="0">
                <a:solidFill>
                  <a:schemeClr val="tx2"/>
                </a:solidFill>
                <a:effectLst/>
                <a:latin typeface="Bahnschrift Light" panose="020B0502040204020203" pitchFamily="34" charset="0"/>
                <a:ea typeface="Calibri" panose="020F0502020204030204" pitchFamily="34" charset="0"/>
              </a:rPr>
              <a:t>Son reacciones  generadas por ciertos estímulos externos entregando información a los sujetos.</a:t>
            </a:r>
          </a:p>
          <a:p>
            <a:pPr algn="l"/>
            <a:endParaRPr lang="es-SV" b="1" dirty="0">
              <a:solidFill>
                <a:schemeClr val="tx2"/>
              </a:solidFill>
              <a:latin typeface="Bahnschrift Light" panose="020B0502040204020203" pitchFamily="34" charset="0"/>
              <a:ea typeface="Calibri" panose="020F0502020204030204" pitchFamily="34" charset="0"/>
            </a:endParaRPr>
          </a:p>
          <a:p>
            <a:pPr algn="l"/>
            <a:r>
              <a:rPr lang="es-ES" sz="1800" b="1" dirty="0" smtClean="0">
                <a:solidFill>
                  <a:schemeClr val="tx2"/>
                </a:solidFill>
                <a:effectLst/>
                <a:latin typeface="Bahnschrift Light" panose="020B0502040204020203" pitchFamily="34" charset="0"/>
                <a:ea typeface="Calibri" panose="020F0502020204030204" pitchFamily="34" charset="0"/>
              </a:rPr>
              <a:t> Todas están acompañadas de ciertas manifestaciones físicas, tales como aislamiento, movimientos corporales, sensación de ahogo, aceleración del ritmo cardiaco, entre otros</a:t>
            </a:r>
            <a:r>
              <a:rPr lang="es-SV" sz="1800" b="1" dirty="0" smtClean="0">
                <a:solidFill>
                  <a:schemeClr val="tx2"/>
                </a:solidFill>
                <a:effectLst/>
                <a:latin typeface="Bahnschrift Light" panose="020B0502040204020203" pitchFamily="34" charset="0"/>
                <a:ea typeface="Calibri" panose="020F0502020204030204" pitchFamily="34" charset="0"/>
              </a:rPr>
              <a:t> </a:t>
            </a:r>
            <a:endParaRPr lang="en-US" b="1" dirty="0">
              <a:solidFill>
                <a:schemeClr val="tx2"/>
              </a:solidFill>
              <a:latin typeface="Bahnschrift Light" panose="020B0502040204020203" pitchFamily="34" charset="0"/>
            </a:endParaRPr>
          </a:p>
        </p:txBody>
      </p:sp>
    </p:spTree>
    <p:extLst>
      <p:ext uri="{BB962C8B-B14F-4D97-AF65-F5344CB8AC3E}">
        <p14:creationId xmlns:p14="http://schemas.microsoft.com/office/powerpoint/2010/main" val="4067743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pic>
          <p:nvPicPr>
            <p:cNvPr id="3" name="object 3"/>
            <p:cNvPicPr/>
            <p:nvPr/>
          </p:nvPicPr>
          <p:blipFill>
            <a:blip r:embed="rId2" cstate="print"/>
            <a:stretch>
              <a:fillRect/>
            </a:stretch>
          </p:blipFill>
          <p:spPr>
            <a:xfrm>
              <a:off x="1086611" y="0"/>
              <a:ext cx="11105388" cy="1036320"/>
            </a:xfrm>
            <a:prstGeom prst="rect">
              <a:avLst/>
            </a:prstGeom>
          </p:spPr>
        </p:pic>
        <p:pic>
          <p:nvPicPr>
            <p:cNvPr id="4" name="object 4"/>
            <p:cNvPicPr/>
            <p:nvPr/>
          </p:nvPicPr>
          <p:blipFill>
            <a:blip r:embed="rId3" cstate="print"/>
            <a:stretch>
              <a:fillRect/>
            </a:stretch>
          </p:blipFill>
          <p:spPr>
            <a:xfrm>
              <a:off x="1699260" y="955547"/>
              <a:ext cx="10492740" cy="5902450"/>
            </a:xfrm>
            <a:prstGeom prst="rect">
              <a:avLst/>
            </a:prstGeom>
          </p:spPr>
        </p:pic>
        <p:pic>
          <p:nvPicPr>
            <p:cNvPr id="5" name="object 5"/>
            <p:cNvPicPr/>
            <p:nvPr/>
          </p:nvPicPr>
          <p:blipFill>
            <a:blip r:embed="rId4" cstate="print"/>
            <a:stretch>
              <a:fillRect/>
            </a:stretch>
          </p:blipFill>
          <p:spPr>
            <a:xfrm>
              <a:off x="0" y="0"/>
              <a:ext cx="2953511" cy="6857998"/>
            </a:xfrm>
            <a:prstGeom prst="rect">
              <a:avLst/>
            </a:prstGeom>
          </p:spPr>
        </p:pic>
      </p:grpSp>
      <p:sp>
        <p:nvSpPr>
          <p:cNvPr id="6" name="object 6"/>
          <p:cNvSpPr txBox="1"/>
          <p:nvPr/>
        </p:nvSpPr>
        <p:spPr>
          <a:xfrm>
            <a:off x="367029" y="2212797"/>
            <a:ext cx="2661285" cy="1638300"/>
          </a:xfrm>
          <a:prstGeom prst="rect">
            <a:avLst/>
          </a:prstGeom>
        </p:spPr>
        <p:txBody>
          <a:bodyPr vert="horz" wrap="square" lIns="0" tIns="12065" rIns="0" bIns="0" rtlCol="0">
            <a:spAutoFit/>
          </a:bodyPr>
          <a:lstStyle/>
          <a:p>
            <a:pPr marL="12700" marR="5080" indent="114300" algn="just">
              <a:lnSpc>
                <a:spcPct val="108000"/>
              </a:lnSpc>
              <a:spcBef>
                <a:spcPts val="95"/>
              </a:spcBef>
            </a:pPr>
            <a:r>
              <a:rPr sz="1400" spc="-55" dirty="0">
                <a:solidFill>
                  <a:srgbClr val="FFFFFF"/>
                </a:solidFill>
                <a:latin typeface="Gill Sans MT"/>
                <a:cs typeface="Gill Sans MT"/>
              </a:rPr>
              <a:t>Cada</a:t>
            </a:r>
            <a:r>
              <a:rPr sz="1400" spc="-40" dirty="0">
                <a:solidFill>
                  <a:srgbClr val="FFFFFF"/>
                </a:solidFill>
                <a:latin typeface="Gill Sans MT"/>
                <a:cs typeface="Gill Sans MT"/>
              </a:rPr>
              <a:t> emoción</a:t>
            </a:r>
            <a:r>
              <a:rPr sz="1400" spc="-45" dirty="0">
                <a:solidFill>
                  <a:srgbClr val="FFFFFF"/>
                </a:solidFill>
                <a:latin typeface="Gill Sans MT"/>
                <a:cs typeface="Gill Sans MT"/>
              </a:rPr>
              <a:t> nos </a:t>
            </a:r>
            <a:r>
              <a:rPr sz="1400" spc="-30" dirty="0">
                <a:solidFill>
                  <a:srgbClr val="FFFFFF"/>
                </a:solidFill>
                <a:latin typeface="Gill Sans MT"/>
                <a:cs typeface="Gill Sans MT"/>
              </a:rPr>
              <a:t>predispone</a:t>
            </a:r>
            <a:r>
              <a:rPr sz="1400" spc="-40" dirty="0">
                <a:solidFill>
                  <a:srgbClr val="FFFFFF"/>
                </a:solidFill>
                <a:latin typeface="Gill Sans MT"/>
                <a:cs typeface="Gill Sans MT"/>
              </a:rPr>
              <a:t> </a:t>
            </a:r>
            <a:r>
              <a:rPr sz="1400" spc="-30" dirty="0">
                <a:solidFill>
                  <a:srgbClr val="FFFFFF"/>
                </a:solidFill>
                <a:latin typeface="Gill Sans MT"/>
                <a:cs typeface="Gill Sans MT"/>
              </a:rPr>
              <a:t>de</a:t>
            </a:r>
            <a:r>
              <a:rPr sz="1400" spc="-45" dirty="0">
                <a:solidFill>
                  <a:srgbClr val="FFFFFF"/>
                </a:solidFill>
                <a:latin typeface="Gill Sans MT"/>
                <a:cs typeface="Gill Sans MT"/>
              </a:rPr>
              <a:t> </a:t>
            </a:r>
            <a:r>
              <a:rPr sz="1400" spc="-25" dirty="0">
                <a:solidFill>
                  <a:srgbClr val="FFFFFF"/>
                </a:solidFill>
                <a:latin typeface="Gill Sans MT"/>
                <a:cs typeface="Gill Sans MT"/>
              </a:rPr>
              <a:t>un </a:t>
            </a:r>
            <a:r>
              <a:rPr sz="1400" spc="-10" dirty="0">
                <a:solidFill>
                  <a:srgbClr val="FFFFFF"/>
                </a:solidFill>
                <a:latin typeface="Gill Sans MT"/>
                <a:cs typeface="Gill Sans MT"/>
              </a:rPr>
              <a:t>modo</a:t>
            </a:r>
            <a:r>
              <a:rPr sz="1400" dirty="0">
                <a:solidFill>
                  <a:srgbClr val="FFFFFF"/>
                </a:solidFill>
                <a:latin typeface="Gill Sans MT"/>
                <a:cs typeface="Gill Sans MT"/>
              </a:rPr>
              <a:t> </a:t>
            </a:r>
            <a:r>
              <a:rPr sz="1400" spc="-10" dirty="0">
                <a:solidFill>
                  <a:srgbClr val="FFFFFF"/>
                </a:solidFill>
                <a:latin typeface="Gill Sans MT"/>
                <a:cs typeface="Gill Sans MT"/>
              </a:rPr>
              <a:t>diferente</a:t>
            </a:r>
            <a:r>
              <a:rPr sz="1400" spc="10" dirty="0">
                <a:solidFill>
                  <a:srgbClr val="FFFFFF"/>
                </a:solidFill>
                <a:latin typeface="Gill Sans MT"/>
                <a:cs typeface="Gill Sans MT"/>
              </a:rPr>
              <a:t> </a:t>
            </a:r>
            <a:r>
              <a:rPr sz="1400" dirty="0">
                <a:solidFill>
                  <a:srgbClr val="FFFFFF"/>
                </a:solidFill>
                <a:latin typeface="Gill Sans MT"/>
                <a:cs typeface="Gill Sans MT"/>
              </a:rPr>
              <a:t>a</a:t>
            </a:r>
            <a:r>
              <a:rPr sz="1400" spc="5" dirty="0">
                <a:solidFill>
                  <a:srgbClr val="FFFFFF"/>
                </a:solidFill>
                <a:latin typeface="Gill Sans MT"/>
                <a:cs typeface="Gill Sans MT"/>
              </a:rPr>
              <a:t> </a:t>
            </a:r>
            <a:r>
              <a:rPr sz="1400" dirty="0">
                <a:solidFill>
                  <a:srgbClr val="FFFFFF"/>
                </a:solidFill>
                <a:latin typeface="Gill Sans MT"/>
                <a:cs typeface="Gill Sans MT"/>
              </a:rPr>
              <a:t>la</a:t>
            </a:r>
            <a:r>
              <a:rPr sz="1400" spc="10" dirty="0">
                <a:solidFill>
                  <a:srgbClr val="FFFFFF"/>
                </a:solidFill>
                <a:latin typeface="Gill Sans MT"/>
                <a:cs typeface="Gill Sans MT"/>
              </a:rPr>
              <a:t> </a:t>
            </a:r>
            <a:r>
              <a:rPr sz="1400" spc="-10" dirty="0">
                <a:solidFill>
                  <a:srgbClr val="FFFFFF"/>
                </a:solidFill>
                <a:latin typeface="Gill Sans MT"/>
                <a:cs typeface="Gill Sans MT"/>
              </a:rPr>
              <a:t>acción;</a:t>
            </a:r>
            <a:r>
              <a:rPr sz="1400" spc="-5" dirty="0">
                <a:solidFill>
                  <a:srgbClr val="FFFFFF"/>
                </a:solidFill>
                <a:latin typeface="Gill Sans MT"/>
                <a:cs typeface="Gill Sans MT"/>
              </a:rPr>
              <a:t> </a:t>
            </a:r>
            <a:r>
              <a:rPr sz="1400" dirty="0">
                <a:solidFill>
                  <a:srgbClr val="FFFFFF"/>
                </a:solidFill>
                <a:latin typeface="Gill Sans MT"/>
                <a:cs typeface="Gill Sans MT"/>
              </a:rPr>
              <a:t>cada</a:t>
            </a:r>
            <a:r>
              <a:rPr sz="1400" spc="10" dirty="0">
                <a:solidFill>
                  <a:srgbClr val="FFFFFF"/>
                </a:solidFill>
                <a:latin typeface="Gill Sans MT"/>
                <a:cs typeface="Gill Sans MT"/>
              </a:rPr>
              <a:t> </a:t>
            </a:r>
            <a:r>
              <a:rPr sz="1400" spc="-25" dirty="0">
                <a:solidFill>
                  <a:srgbClr val="FFFFFF"/>
                </a:solidFill>
                <a:latin typeface="Gill Sans MT"/>
                <a:cs typeface="Gill Sans MT"/>
              </a:rPr>
              <a:t>una </a:t>
            </a:r>
            <a:r>
              <a:rPr sz="1400" dirty="0">
                <a:solidFill>
                  <a:srgbClr val="FFFFFF"/>
                </a:solidFill>
                <a:latin typeface="Gill Sans MT"/>
                <a:cs typeface="Gill Sans MT"/>
              </a:rPr>
              <a:t>de</a:t>
            </a:r>
            <a:r>
              <a:rPr sz="1400" spc="-30" dirty="0">
                <a:solidFill>
                  <a:srgbClr val="FFFFFF"/>
                </a:solidFill>
                <a:latin typeface="Gill Sans MT"/>
                <a:cs typeface="Gill Sans MT"/>
              </a:rPr>
              <a:t> </a:t>
            </a:r>
            <a:r>
              <a:rPr sz="1400" dirty="0">
                <a:solidFill>
                  <a:srgbClr val="FFFFFF"/>
                </a:solidFill>
                <a:latin typeface="Gill Sans MT"/>
                <a:cs typeface="Gill Sans MT"/>
              </a:rPr>
              <a:t>ellas</a:t>
            </a:r>
            <a:r>
              <a:rPr sz="1400" spc="-30" dirty="0">
                <a:solidFill>
                  <a:srgbClr val="FFFFFF"/>
                </a:solidFill>
                <a:latin typeface="Gill Sans MT"/>
                <a:cs typeface="Gill Sans MT"/>
              </a:rPr>
              <a:t> </a:t>
            </a:r>
            <a:r>
              <a:rPr sz="1400" spc="-40" dirty="0">
                <a:solidFill>
                  <a:srgbClr val="FFFFFF"/>
                </a:solidFill>
                <a:latin typeface="Gill Sans MT"/>
                <a:cs typeface="Gill Sans MT"/>
              </a:rPr>
              <a:t>nos</a:t>
            </a:r>
            <a:r>
              <a:rPr sz="1400" spc="-35" dirty="0">
                <a:solidFill>
                  <a:srgbClr val="FFFFFF"/>
                </a:solidFill>
                <a:latin typeface="Gill Sans MT"/>
                <a:cs typeface="Gill Sans MT"/>
              </a:rPr>
              <a:t> </a:t>
            </a:r>
            <a:r>
              <a:rPr sz="1400" dirty="0">
                <a:solidFill>
                  <a:srgbClr val="FFFFFF"/>
                </a:solidFill>
                <a:latin typeface="Gill Sans MT"/>
                <a:cs typeface="Gill Sans MT"/>
              </a:rPr>
              <a:t>señala</a:t>
            </a:r>
            <a:r>
              <a:rPr sz="1400" spc="5" dirty="0">
                <a:solidFill>
                  <a:srgbClr val="FFFFFF"/>
                </a:solidFill>
                <a:latin typeface="Gill Sans MT"/>
                <a:cs typeface="Gill Sans MT"/>
              </a:rPr>
              <a:t> </a:t>
            </a:r>
            <a:r>
              <a:rPr sz="1400" dirty="0">
                <a:solidFill>
                  <a:srgbClr val="FFFFFF"/>
                </a:solidFill>
                <a:latin typeface="Gill Sans MT"/>
                <a:cs typeface="Gill Sans MT"/>
              </a:rPr>
              <a:t>una</a:t>
            </a:r>
            <a:r>
              <a:rPr sz="1400" spc="15" dirty="0">
                <a:solidFill>
                  <a:srgbClr val="FFFFFF"/>
                </a:solidFill>
                <a:latin typeface="Gill Sans MT"/>
                <a:cs typeface="Gill Sans MT"/>
              </a:rPr>
              <a:t> </a:t>
            </a:r>
            <a:r>
              <a:rPr sz="1400" spc="-40" dirty="0">
                <a:solidFill>
                  <a:srgbClr val="FFFFFF"/>
                </a:solidFill>
                <a:latin typeface="Gill Sans MT"/>
                <a:cs typeface="Gill Sans MT"/>
              </a:rPr>
              <a:t>dirección</a:t>
            </a:r>
            <a:r>
              <a:rPr sz="1400" spc="5" dirty="0">
                <a:solidFill>
                  <a:srgbClr val="FFFFFF"/>
                </a:solidFill>
                <a:latin typeface="Gill Sans MT"/>
                <a:cs typeface="Gill Sans MT"/>
              </a:rPr>
              <a:t> </a:t>
            </a:r>
            <a:r>
              <a:rPr sz="1400" spc="-20" dirty="0">
                <a:solidFill>
                  <a:srgbClr val="FFFFFF"/>
                </a:solidFill>
                <a:latin typeface="Gill Sans MT"/>
                <a:cs typeface="Gill Sans MT"/>
              </a:rPr>
              <a:t>que, </a:t>
            </a:r>
            <a:r>
              <a:rPr sz="1400" dirty="0">
                <a:solidFill>
                  <a:srgbClr val="FFFFFF"/>
                </a:solidFill>
                <a:latin typeface="Gill Sans MT"/>
                <a:cs typeface="Gill Sans MT"/>
              </a:rPr>
              <a:t>en</a:t>
            </a:r>
            <a:r>
              <a:rPr sz="1400" spc="220" dirty="0">
                <a:solidFill>
                  <a:srgbClr val="FFFFFF"/>
                </a:solidFill>
                <a:latin typeface="Gill Sans MT"/>
                <a:cs typeface="Gill Sans MT"/>
              </a:rPr>
              <a:t>  </a:t>
            </a:r>
            <a:r>
              <a:rPr sz="1400" dirty="0">
                <a:solidFill>
                  <a:srgbClr val="FFFFFF"/>
                </a:solidFill>
                <a:latin typeface="Gill Sans MT"/>
                <a:cs typeface="Gill Sans MT"/>
              </a:rPr>
              <a:t>el</a:t>
            </a:r>
            <a:r>
              <a:rPr sz="1400" spc="225" dirty="0">
                <a:solidFill>
                  <a:srgbClr val="FFFFFF"/>
                </a:solidFill>
                <a:latin typeface="Gill Sans MT"/>
                <a:cs typeface="Gill Sans MT"/>
              </a:rPr>
              <a:t>  </a:t>
            </a:r>
            <a:r>
              <a:rPr sz="1400" dirty="0">
                <a:solidFill>
                  <a:srgbClr val="FFFFFF"/>
                </a:solidFill>
                <a:latin typeface="Gill Sans MT"/>
                <a:cs typeface="Gill Sans MT"/>
              </a:rPr>
              <a:t>pasado,</a:t>
            </a:r>
            <a:r>
              <a:rPr sz="1400" spc="220" dirty="0">
                <a:solidFill>
                  <a:srgbClr val="FFFFFF"/>
                </a:solidFill>
                <a:latin typeface="Gill Sans MT"/>
                <a:cs typeface="Gill Sans MT"/>
              </a:rPr>
              <a:t>  </a:t>
            </a:r>
            <a:r>
              <a:rPr sz="1400" dirty="0">
                <a:solidFill>
                  <a:srgbClr val="FFFFFF"/>
                </a:solidFill>
                <a:latin typeface="Gill Sans MT"/>
                <a:cs typeface="Gill Sans MT"/>
              </a:rPr>
              <a:t>permitió</a:t>
            </a:r>
            <a:r>
              <a:rPr sz="1400" spc="220" dirty="0">
                <a:solidFill>
                  <a:srgbClr val="FFFFFF"/>
                </a:solidFill>
                <a:latin typeface="Gill Sans MT"/>
                <a:cs typeface="Gill Sans MT"/>
              </a:rPr>
              <a:t>  </a:t>
            </a:r>
            <a:r>
              <a:rPr sz="1400" spc="-45" dirty="0">
                <a:solidFill>
                  <a:srgbClr val="FFFFFF"/>
                </a:solidFill>
                <a:latin typeface="Gill Sans MT"/>
                <a:cs typeface="Gill Sans MT"/>
              </a:rPr>
              <a:t>resolver </a:t>
            </a:r>
            <a:r>
              <a:rPr sz="1400" dirty="0">
                <a:solidFill>
                  <a:srgbClr val="FFFFFF"/>
                </a:solidFill>
                <a:latin typeface="Gill Sans MT"/>
                <a:cs typeface="Gill Sans MT"/>
              </a:rPr>
              <a:t>adecuadamente</a:t>
            </a:r>
            <a:r>
              <a:rPr sz="1400" spc="290" dirty="0">
                <a:solidFill>
                  <a:srgbClr val="FFFFFF"/>
                </a:solidFill>
                <a:latin typeface="Gill Sans MT"/>
                <a:cs typeface="Gill Sans MT"/>
              </a:rPr>
              <a:t>  </a:t>
            </a:r>
            <a:r>
              <a:rPr sz="1400" dirty="0">
                <a:solidFill>
                  <a:srgbClr val="FFFFFF"/>
                </a:solidFill>
                <a:latin typeface="Gill Sans MT"/>
                <a:cs typeface="Gill Sans MT"/>
              </a:rPr>
              <a:t>los</a:t>
            </a:r>
            <a:r>
              <a:rPr sz="1400" spc="285" dirty="0">
                <a:solidFill>
                  <a:srgbClr val="FFFFFF"/>
                </a:solidFill>
                <a:latin typeface="Gill Sans MT"/>
                <a:cs typeface="Gill Sans MT"/>
              </a:rPr>
              <a:t>  </a:t>
            </a:r>
            <a:r>
              <a:rPr sz="1400" spc="-10" dirty="0">
                <a:solidFill>
                  <a:srgbClr val="FFFFFF"/>
                </a:solidFill>
                <a:latin typeface="Gill Sans MT"/>
                <a:cs typeface="Gill Sans MT"/>
              </a:rPr>
              <a:t>innumerables </a:t>
            </a:r>
            <a:r>
              <a:rPr sz="1400" dirty="0">
                <a:solidFill>
                  <a:srgbClr val="FFFFFF"/>
                </a:solidFill>
                <a:latin typeface="Gill Sans MT"/>
                <a:cs typeface="Gill Sans MT"/>
              </a:rPr>
              <a:t>desafíos</a:t>
            </a:r>
            <a:r>
              <a:rPr sz="1400" spc="-55" dirty="0">
                <a:solidFill>
                  <a:srgbClr val="FFFFFF"/>
                </a:solidFill>
                <a:latin typeface="Gill Sans MT"/>
                <a:cs typeface="Gill Sans MT"/>
              </a:rPr>
              <a:t> </a:t>
            </a:r>
            <a:r>
              <a:rPr sz="1400" dirty="0">
                <a:solidFill>
                  <a:srgbClr val="FFFFFF"/>
                </a:solidFill>
                <a:latin typeface="Gill Sans MT"/>
                <a:cs typeface="Gill Sans MT"/>
              </a:rPr>
              <a:t>a</a:t>
            </a:r>
            <a:r>
              <a:rPr sz="1400" spc="-60" dirty="0">
                <a:solidFill>
                  <a:srgbClr val="FFFFFF"/>
                </a:solidFill>
                <a:latin typeface="Gill Sans MT"/>
                <a:cs typeface="Gill Sans MT"/>
              </a:rPr>
              <a:t> </a:t>
            </a:r>
            <a:r>
              <a:rPr sz="1400" dirty="0">
                <a:solidFill>
                  <a:srgbClr val="FFFFFF"/>
                </a:solidFill>
                <a:latin typeface="Gill Sans MT"/>
                <a:cs typeface="Gill Sans MT"/>
              </a:rPr>
              <a:t>que</a:t>
            </a:r>
            <a:r>
              <a:rPr sz="1400" spc="-60" dirty="0">
                <a:solidFill>
                  <a:srgbClr val="FFFFFF"/>
                </a:solidFill>
                <a:latin typeface="Gill Sans MT"/>
                <a:cs typeface="Gill Sans MT"/>
              </a:rPr>
              <a:t> </a:t>
            </a:r>
            <a:r>
              <a:rPr sz="1400" dirty="0">
                <a:solidFill>
                  <a:srgbClr val="FFFFFF"/>
                </a:solidFill>
                <a:latin typeface="Gill Sans MT"/>
                <a:cs typeface="Gill Sans MT"/>
              </a:rPr>
              <a:t>se</a:t>
            </a:r>
            <a:r>
              <a:rPr sz="1400" spc="-15" dirty="0">
                <a:solidFill>
                  <a:srgbClr val="FFFFFF"/>
                </a:solidFill>
                <a:latin typeface="Gill Sans MT"/>
                <a:cs typeface="Gill Sans MT"/>
              </a:rPr>
              <a:t> </a:t>
            </a:r>
            <a:r>
              <a:rPr sz="1400" dirty="0">
                <a:solidFill>
                  <a:srgbClr val="FFFFFF"/>
                </a:solidFill>
                <a:latin typeface="Gill Sans MT"/>
                <a:cs typeface="Gill Sans MT"/>
              </a:rPr>
              <a:t>ha</a:t>
            </a:r>
            <a:r>
              <a:rPr sz="1400" spc="-60" dirty="0">
                <a:solidFill>
                  <a:srgbClr val="FFFFFF"/>
                </a:solidFill>
                <a:latin typeface="Gill Sans MT"/>
                <a:cs typeface="Gill Sans MT"/>
              </a:rPr>
              <a:t> </a:t>
            </a:r>
            <a:r>
              <a:rPr sz="1400" spc="-25" dirty="0">
                <a:solidFill>
                  <a:srgbClr val="FFFFFF"/>
                </a:solidFill>
                <a:latin typeface="Gill Sans MT"/>
                <a:cs typeface="Gill Sans MT"/>
              </a:rPr>
              <a:t>visto</a:t>
            </a:r>
            <a:r>
              <a:rPr sz="1400" spc="-55" dirty="0">
                <a:solidFill>
                  <a:srgbClr val="FFFFFF"/>
                </a:solidFill>
                <a:latin typeface="Gill Sans MT"/>
                <a:cs typeface="Gill Sans MT"/>
              </a:rPr>
              <a:t> </a:t>
            </a:r>
            <a:r>
              <a:rPr sz="1400" spc="-10" dirty="0">
                <a:solidFill>
                  <a:srgbClr val="FFFFFF"/>
                </a:solidFill>
                <a:latin typeface="Gill Sans MT"/>
                <a:cs typeface="Gill Sans MT"/>
              </a:rPr>
              <a:t>sometida</a:t>
            </a:r>
            <a:r>
              <a:rPr sz="1400" spc="-70" dirty="0">
                <a:solidFill>
                  <a:srgbClr val="FFFFFF"/>
                </a:solidFill>
                <a:latin typeface="Gill Sans MT"/>
                <a:cs typeface="Gill Sans MT"/>
              </a:rPr>
              <a:t> </a:t>
            </a:r>
            <a:r>
              <a:rPr sz="1400" spc="-25" dirty="0">
                <a:solidFill>
                  <a:srgbClr val="FFFFFF"/>
                </a:solidFill>
                <a:latin typeface="Gill Sans MT"/>
                <a:cs typeface="Gill Sans MT"/>
              </a:rPr>
              <a:t>la </a:t>
            </a:r>
            <a:r>
              <a:rPr sz="1400" spc="-20" dirty="0">
                <a:solidFill>
                  <a:srgbClr val="FFFFFF"/>
                </a:solidFill>
                <a:latin typeface="Gill Sans MT"/>
                <a:cs typeface="Gill Sans MT"/>
              </a:rPr>
              <a:t>existencia</a:t>
            </a:r>
            <a:r>
              <a:rPr sz="1400" spc="-125" dirty="0">
                <a:solidFill>
                  <a:srgbClr val="FFFFFF"/>
                </a:solidFill>
                <a:latin typeface="Gill Sans MT"/>
                <a:cs typeface="Gill Sans MT"/>
              </a:rPr>
              <a:t> </a:t>
            </a:r>
            <a:r>
              <a:rPr sz="1400" spc="-10" dirty="0">
                <a:solidFill>
                  <a:srgbClr val="FFFFFF"/>
                </a:solidFill>
                <a:latin typeface="Gill Sans MT"/>
                <a:cs typeface="Gill Sans MT"/>
              </a:rPr>
              <a:t>humana.</a:t>
            </a:r>
            <a:endParaRPr sz="1400">
              <a:latin typeface="Gill Sans MT"/>
              <a:cs typeface="Gill Sans MT"/>
            </a:endParaRPr>
          </a:p>
        </p:txBody>
      </p:sp>
      <p:sp>
        <p:nvSpPr>
          <p:cNvPr id="7" name="object 7"/>
          <p:cNvSpPr txBox="1"/>
          <p:nvPr/>
        </p:nvSpPr>
        <p:spPr>
          <a:xfrm>
            <a:off x="367029" y="3875735"/>
            <a:ext cx="751205" cy="717550"/>
          </a:xfrm>
          <a:prstGeom prst="rect">
            <a:avLst/>
          </a:prstGeom>
        </p:spPr>
        <p:txBody>
          <a:bodyPr vert="horz" wrap="square" lIns="0" tIns="13335" rIns="0" bIns="0" rtlCol="0">
            <a:spAutoFit/>
          </a:bodyPr>
          <a:lstStyle/>
          <a:p>
            <a:pPr marL="12700" marR="5080" indent="114300" algn="just">
              <a:lnSpc>
                <a:spcPct val="108000"/>
              </a:lnSpc>
              <a:spcBef>
                <a:spcPts val="105"/>
              </a:spcBef>
            </a:pPr>
            <a:r>
              <a:rPr sz="1400" dirty="0">
                <a:solidFill>
                  <a:srgbClr val="FFFFFF"/>
                </a:solidFill>
                <a:latin typeface="Gill Sans MT"/>
                <a:cs typeface="Gill Sans MT"/>
              </a:rPr>
              <a:t>En</a:t>
            </a:r>
            <a:r>
              <a:rPr sz="1400" spc="570" dirty="0">
                <a:solidFill>
                  <a:srgbClr val="FFFFFF"/>
                </a:solidFill>
                <a:latin typeface="Gill Sans MT"/>
                <a:cs typeface="Gill Sans MT"/>
              </a:rPr>
              <a:t> </a:t>
            </a:r>
            <a:r>
              <a:rPr sz="1400" spc="-20" dirty="0">
                <a:solidFill>
                  <a:srgbClr val="FFFFFF"/>
                </a:solidFill>
                <a:latin typeface="Gill Sans MT"/>
                <a:cs typeface="Gill Sans MT"/>
              </a:rPr>
              <a:t>este </a:t>
            </a:r>
            <a:r>
              <a:rPr sz="1400" spc="-25" dirty="0">
                <a:solidFill>
                  <a:srgbClr val="FFFFFF"/>
                </a:solidFill>
                <a:latin typeface="Gill Sans MT"/>
                <a:cs typeface="Gill Sans MT"/>
              </a:rPr>
              <a:t>emocional </a:t>
            </a:r>
            <a:r>
              <a:rPr sz="1400" dirty="0">
                <a:solidFill>
                  <a:srgbClr val="FFFFFF"/>
                </a:solidFill>
                <a:latin typeface="Gill Sans MT"/>
                <a:cs typeface="Gill Sans MT"/>
              </a:rPr>
              <a:t>valor</a:t>
            </a:r>
            <a:r>
              <a:rPr sz="1400" spc="335" dirty="0">
                <a:solidFill>
                  <a:srgbClr val="FFFFFF"/>
                </a:solidFill>
                <a:latin typeface="Gill Sans MT"/>
                <a:cs typeface="Gill Sans MT"/>
              </a:rPr>
              <a:t>  </a:t>
            </a:r>
            <a:r>
              <a:rPr sz="1400" spc="-25" dirty="0">
                <a:solidFill>
                  <a:srgbClr val="FFFFFF"/>
                </a:solidFill>
                <a:latin typeface="Gill Sans MT"/>
                <a:cs typeface="Gill Sans MT"/>
              </a:rPr>
              <a:t>de</a:t>
            </a:r>
            <a:endParaRPr sz="1400">
              <a:latin typeface="Gill Sans MT"/>
              <a:cs typeface="Gill Sans MT"/>
            </a:endParaRPr>
          </a:p>
        </p:txBody>
      </p:sp>
      <p:sp>
        <p:nvSpPr>
          <p:cNvPr id="8" name="object 8"/>
          <p:cNvSpPr txBox="1"/>
          <p:nvPr/>
        </p:nvSpPr>
        <p:spPr>
          <a:xfrm>
            <a:off x="1192275" y="3875735"/>
            <a:ext cx="1834514" cy="717550"/>
          </a:xfrm>
          <a:prstGeom prst="rect">
            <a:avLst/>
          </a:prstGeom>
        </p:spPr>
        <p:txBody>
          <a:bodyPr vert="horz" wrap="square" lIns="0" tIns="13335" rIns="0" bIns="0" rtlCol="0">
            <a:spAutoFit/>
          </a:bodyPr>
          <a:lstStyle/>
          <a:p>
            <a:pPr marL="39370" marR="5080" indent="-26670" algn="just">
              <a:lnSpc>
                <a:spcPct val="108000"/>
              </a:lnSpc>
              <a:spcBef>
                <a:spcPts val="105"/>
              </a:spcBef>
            </a:pPr>
            <a:r>
              <a:rPr sz="1400" dirty="0">
                <a:solidFill>
                  <a:srgbClr val="FFFFFF"/>
                </a:solidFill>
                <a:latin typeface="Gill Sans MT"/>
                <a:cs typeface="Gill Sans MT"/>
              </a:rPr>
              <a:t>sentido,</a:t>
            </a:r>
            <a:r>
              <a:rPr sz="1400" spc="400" dirty="0">
                <a:solidFill>
                  <a:srgbClr val="FFFFFF"/>
                </a:solidFill>
                <a:latin typeface="Gill Sans MT"/>
                <a:cs typeface="Gill Sans MT"/>
              </a:rPr>
              <a:t> </a:t>
            </a:r>
            <a:r>
              <a:rPr sz="1400" dirty="0">
                <a:solidFill>
                  <a:srgbClr val="FFFFFF"/>
                </a:solidFill>
                <a:latin typeface="Gill Sans MT"/>
                <a:cs typeface="Gill Sans MT"/>
              </a:rPr>
              <a:t>nuestro</a:t>
            </a:r>
            <a:r>
              <a:rPr sz="1400" spc="400" dirty="0">
                <a:solidFill>
                  <a:srgbClr val="FFFFFF"/>
                </a:solidFill>
                <a:latin typeface="Gill Sans MT"/>
                <a:cs typeface="Gill Sans MT"/>
              </a:rPr>
              <a:t> </a:t>
            </a:r>
            <a:r>
              <a:rPr sz="1400" spc="-10" dirty="0">
                <a:solidFill>
                  <a:srgbClr val="FFFFFF"/>
                </a:solidFill>
                <a:latin typeface="Gill Sans MT"/>
                <a:cs typeface="Gill Sans MT"/>
              </a:rPr>
              <a:t>bagaje </a:t>
            </a:r>
            <a:r>
              <a:rPr sz="1400" dirty="0">
                <a:solidFill>
                  <a:srgbClr val="FFFFFF"/>
                </a:solidFill>
                <a:latin typeface="Gill Sans MT"/>
                <a:cs typeface="Gill Sans MT"/>
              </a:rPr>
              <a:t>tiene</a:t>
            </a:r>
            <a:r>
              <a:rPr sz="1400" spc="570" dirty="0">
                <a:solidFill>
                  <a:srgbClr val="FFFFFF"/>
                </a:solidFill>
                <a:latin typeface="Gill Sans MT"/>
                <a:cs typeface="Gill Sans MT"/>
              </a:rPr>
              <a:t> </a:t>
            </a:r>
            <a:r>
              <a:rPr sz="1400" dirty="0">
                <a:solidFill>
                  <a:srgbClr val="FFFFFF"/>
                </a:solidFill>
                <a:latin typeface="Gill Sans MT"/>
                <a:cs typeface="Gill Sans MT"/>
              </a:rPr>
              <a:t>un</a:t>
            </a:r>
            <a:r>
              <a:rPr sz="1400" spc="575" dirty="0">
                <a:solidFill>
                  <a:srgbClr val="FFFFFF"/>
                </a:solidFill>
                <a:latin typeface="Gill Sans MT"/>
                <a:cs typeface="Gill Sans MT"/>
              </a:rPr>
              <a:t> </a:t>
            </a:r>
            <a:r>
              <a:rPr sz="1400" spc="-40" dirty="0">
                <a:solidFill>
                  <a:srgbClr val="FFFFFF"/>
                </a:solidFill>
                <a:latin typeface="Gill Sans MT"/>
                <a:cs typeface="Gill Sans MT"/>
              </a:rPr>
              <a:t>extraordinario </a:t>
            </a:r>
            <a:r>
              <a:rPr sz="1400" dirty="0">
                <a:solidFill>
                  <a:srgbClr val="FFFFFF"/>
                </a:solidFill>
                <a:latin typeface="Gill Sans MT"/>
                <a:cs typeface="Gill Sans MT"/>
              </a:rPr>
              <a:t>supervivencia</a:t>
            </a:r>
            <a:r>
              <a:rPr sz="1400" spc="355" dirty="0">
                <a:solidFill>
                  <a:srgbClr val="FFFFFF"/>
                </a:solidFill>
                <a:latin typeface="Gill Sans MT"/>
                <a:cs typeface="Gill Sans MT"/>
              </a:rPr>
              <a:t>  </a:t>
            </a:r>
            <a:r>
              <a:rPr sz="1400" dirty="0">
                <a:solidFill>
                  <a:srgbClr val="FFFFFF"/>
                </a:solidFill>
                <a:latin typeface="Gill Sans MT"/>
                <a:cs typeface="Gill Sans MT"/>
              </a:rPr>
              <a:t>y</a:t>
            </a:r>
            <a:r>
              <a:rPr sz="1400" spc="350" dirty="0">
                <a:solidFill>
                  <a:srgbClr val="FFFFFF"/>
                </a:solidFill>
                <a:latin typeface="Gill Sans MT"/>
                <a:cs typeface="Gill Sans MT"/>
              </a:rPr>
              <a:t>  </a:t>
            </a:r>
            <a:r>
              <a:rPr sz="1400" spc="-20" dirty="0">
                <a:solidFill>
                  <a:srgbClr val="FFFFFF"/>
                </a:solidFill>
                <a:latin typeface="Gill Sans MT"/>
                <a:cs typeface="Gill Sans MT"/>
              </a:rPr>
              <a:t>esta</a:t>
            </a:r>
            <a:endParaRPr sz="1400">
              <a:latin typeface="Gill Sans MT"/>
              <a:cs typeface="Gill Sans MT"/>
            </a:endParaRPr>
          </a:p>
        </p:txBody>
      </p:sp>
      <p:sp>
        <p:nvSpPr>
          <p:cNvPr id="9" name="object 9"/>
          <p:cNvSpPr txBox="1"/>
          <p:nvPr/>
        </p:nvSpPr>
        <p:spPr>
          <a:xfrm>
            <a:off x="367029" y="4568392"/>
            <a:ext cx="2660015" cy="1407795"/>
          </a:xfrm>
          <a:prstGeom prst="rect">
            <a:avLst/>
          </a:prstGeom>
        </p:spPr>
        <p:txBody>
          <a:bodyPr vert="horz" wrap="square" lIns="0" tIns="12065" rIns="0" bIns="0" rtlCol="0">
            <a:spAutoFit/>
          </a:bodyPr>
          <a:lstStyle/>
          <a:p>
            <a:pPr marL="12700" marR="5080" algn="just">
              <a:lnSpc>
                <a:spcPct val="108000"/>
              </a:lnSpc>
              <a:spcBef>
                <a:spcPts val="95"/>
              </a:spcBef>
            </a:pPr>
            <a:r>
              <a:rPr sz="1400" dirty="0">
                <a:solidFill>
                  <a:srgbClr val="FFFFFF"/>
                </a:solidFill>
                <a:latin typeface="Gill Sans MT"/>
                <a:cs typeface="Gill Sans MT"/>
              </a:rPr>
              <a:t>importancia</a:t>
            </a:r>
            <a:r>
              <a:rPr sz="1400" spc="45" dirty="0">
                <a:solidFill>
                  <a:srgbClr val="FFFFFF"/>
                </a:solidFill>
                <a:latin typeface="Gill Sans MT"/>
                <a:cs typeface="Gill Sans MT"/>
              </a:rPr>
              <a:t> </a:t>
            </a:r>
            <a:r>
              <a:rPr sz="1400" dirty="0">
                <a:solidFill>
                  <a:srgbClr val="FFFFFF"/>
                </a:solidFill>
                <a:latin typeface="Gill Sans MT"/>
                <a:cs typeface="Gill Sans MT"/>
              </a:rPr>
              <a:t>se</a:t>
            </a:r>
            <a:r>
              <a:rPr sz="1400" spc="40" dirty="0">
                <a:solidFill>
                  <a:srgbClr val="FFFFFF"/>
                </a:solidFill>
                <a:latin typeface="Gill Sans MT"/>
                <a:cs typeface="Gill Sans MT"/>
              </a:rPr>
              <a:t> </a:t>
            </a:r>
            <a:r>
              <a:rPr sz="1400" dirty="0">
                <a:solidFill>
                  <a:srgbClr val="FFFFFF"/>
                </a:solidFill>
                <a:latin typeface="Gill Sans MT"/>
                <a:cs typeface="Gill Sans MT"/>
              </a:rPr>
              <a:t>ve</a:t>
            </a:r>
            <a:r>
              <a:rPr sz="1400" spc="40" dirty="0">
                <a:solidFill>
                  <a:srgbClr val="FFFFFF"/>
                </a:solidFill>
                <a:latin typeface="Gill Sans MT"/>
                <a:cs typeface="Gill Sans MT"/>
              </a:rPr>
              <a:t> </a:t>
            </a:r>
            <a:r>
              <a:rPr sz="1400" dirty="0">
                <a:solidFill>
                  <a:srgbClr val="FFFFFF"/>
                </a:solidFill>
                <a:latin typeface="Gill Sans MT"/>
                <a:cs typeface="Gill Sans MT"/>
              </a:rPr>
              <a:t>confirmada</a:t>
            </a:r>
            <a:r>
              <a:rPr sz="1400" spc="45" dirty="0">
                <a:solidFill>
                  <a:srgbClr val="FFFFFF"/>
                </a:solidFill>
                <a:latin typeface="Gill Sans MT"/>
                <a:cs typeface="Gill Sans MT"/>
              </a:rPr>
              <a:t> </a:t>
            </a:r>
            <a:r>
              <a:rPr sz="1400" dirty="0">
                <a:solidFill>
                  <a:srgbClr val="FFFFFF"/>
                </a:solidFill>
                <a:latin typeface="Gill Sans MT"/>
                <a:cs typeface="Gill Sans MT"/>
              </a:rPr>
              <a:t>por</a:t>
            </a:r>
            <a:r>
              <a:rPr sz="1400" spc="40" dirty="0">
                <a:solidFill>
                  <a:srgbClr val="FFFFFF"/>
                </a:solidFill>
                <a:latin typeface="Gill Sans MT"/>
                <a:cs typeface="Gill Sans MT"/>
              </a:rPr>
              <a:t> </a:t>
            </a:r>
            <a:r>
              <a:rPr sz="1400" spc="-25" dirty="0">
                <a:solidFill>
                  <a:srgbClr val="FFFFFF"/>
                </a:solidFill>
                <a:latin typeface="Gill Sans MT"/>
                <a:cs typeface="Gill Sans MT"/>
              </a:rPr>
              <a:t>el </a:t>
            </a:r>
            <a:r>
              <a:rPr sz="1400" dirty="0">
                <a:solidFill>
                  <a:srgbClr val="FFFFFF"/>
                </a:solidFill>
                <a:latin typeface="Gill Sans MT"/>
                <a:cs typeface="Gill Sans MT"/>
              </a:rPr>
              <a:t>hecho</a:t>
            </a:r>
            <a:r>
              <a:rPr sz="1400" spc="409" dirty="0">
                <a:solidFill>
                  <a:srgbClr val="FFFFFF"/>
                </a:solidFill>
                <a:latin typeface="Gill Sans MT"/>
                <a:cs typeface="Gill Sans MT"/>
              </a:rPr>
              <a:t> </a:t>
            </a:r>
            <a:r>
              <a:rPr sz="1400" dirty="0">
                <a:solidFill>
                  <a:srgbClr val="FFFFFF"/>
                </a:solidFill>
                <a:latin typeface="Gill Sans MT"/>
                <a:cs typeface="Gill Sans MT"/>
              </a:rPr>
              <a:t>de</a:t>
            </a:r>
            <a:r>
              <a:rPr sz="1400" spc="420" dirty="0">
                <a:solidFill>
                  <a:srgbClr val="FFFFFF"/>
                </a:solidFill>
                <a:latin typeface="Gill Sans MT"/>
                <a:cs typeface="Gill Sans MT"/>
              </a:rPr>
              <a:t> </a:t>
            </a:r>
            <a:r>
              <a:rPr sz="1400" dirty="0">
                <a:solidFill>
                  <a:srgbClr val="FFFFFF"/>
                </a:solidFill>
                <a:latin typeface="Gill Sans MT"/>
                <a:cs typeface="Gill Sans MT"/>
              </a:rPr>
              <a:t>que</a:t>
            </a:r>
            <a:r>
              <a:rPr sz="1400" spc="409" dirty="0">
                <a:solidFill>
                  <a:srgbClr val="FFFFFF"/>
                </a:solidFill>
                <a:latin typeface="Gill Sans MT"/>
                <a:cs typeface="Gill Sans MT"/>
              </a:rPr>
              <a:t> </a:t>
            </a:r>
            <a:r>
              <a:rPr sz="1400" dirty="0">
                <a:solidFill>
                  <a:srgbClr val="FFFFFF"/>
                </a:solidFill>
                <a:latin typeface="Gill Sans MT"/>
                <a:cs typeface="Gill Sans MT"/>
              </a:rPr>
              <a:t>las</a:t>
            </a:r>
            <a:r>
              <a:rPr sz="1400" spc="420" dirty="0">
                <a:solidFill>
                  <a:srgbClr val="FFFFFF"/>
                </a:solidFill>
                <a:latin typeface="Gill Sans MT"/>
                <a:cs typeface="Gill Sans MT"/>
              </a:rPr>
              <a:t> </a:t>
            </a:r>
            <a:r>
              <a:rPr sz="1400" dirty="0">
                <a:solidFill>
                  <a:srgbClr val="FFFFFF"/>
                </a:solidFill>
                <a:latin typeface="Gill Sans MT"/>
                <a:cs typeface="Gill Sans MT"/>
              </a:rPr>
              <a:t>emociones</a:t>
            </a:r>
            <a:r>
              <a:rPr sz="1400" spc="415" dirty="0">
                <a:solidFill>
                  <a:srgbClr val="FFFFFF"/>
                </a:solidFill>
                <a:latin typeface="Gill Sans MT"/>
                <a:cs typeface="Gill Sans MT"/>
              </a:rPr>
              <a:t> </a:t>
            </a:r>
            <a:r>
              <a:rPr sz="1400" spc="-25" dirty="0">
                <a:solidFill>
                  <a:srgbClr val="FFFFFF"/>
                </a:solidFill>
                <a:latin typeface="Gill Sans MT"/>
                <a:cs typeface="Gill Sans MT"/>
              </a:rPr>
              <a:t>han </a:t>
            </a:r>
            <a:r>
              <a:rPr sz="1400" spc="-20" dirty="0">
                <a:solidFill>
                  <a:srgbClr val="FFFFFF"/>
                </a:solidFill>
                <a:latin typeface="Gill Sans MT"/>
                <a:cs typeface="Gill Sans MT"/>
              </a:rPr>
              <a:t>terminado</a:t>
            </a:r>
            <a:r>
              <a:rPr sz="1400" spc="-40" dirty="0">
                <a:solidFill>
                  <a:srgbClr val="FFFFFF"/>
                </a:solidFill>
                <a:latin typeface="Gill Sans MT"/>
                <a:cs typeface="Gill Sans MT"/>
              </a:rPr>
              <a:t> </a:t>
            </a:r>
            <a:r>
              <a:rPr sz="1400" spc="-20" dirty="0">
                <a:solidFill>
                  <a:srgbClr val="FFFFFF"/>
                </a:solidFill>
                <a:latin typeface="Gill Sans MT"/>
                <a:cs typeface="Gill Sans MT"/>
              </a:rPr>
              <a:t>integrándose</a:t>
            </a:r>
            <a:r>
              <a:rPr sz="1400" spc="-25" dirty="0">
                <a:solidFill>
                  <a:srgbClr val="FFFFFF"/>
                </a:solidFill>
                <a:latin typeface="Gill Sans MT"/>
                <a:cs typeface="Gill Sans MT"/>
              </a:rPr>
              <a:t> </a:t>
            </a:r>
            <a:r>
              <a:rPr sz="1400" spc="-30" dirty="0">
                <a:solidFill>
                  <a:srgbClr val="FFFFFF"/>
                </a:solidFill>
                <a:latin typeface="Gill Sans MT"/>
                <a:cs typeface="Gill Sans MT"/>
              </a:rPr>
              <a:t>en</a:t>
            </a:r>
            <a:r>
              <a:rPr sz="1400" spc="-40" dirty="0">
                <a:solidFill>
                  <a:srgbClr val="FFFFFF"/>
                </a:solidFill>
                <a:latin typeface="Gill Sans MT"/>
                <a:cs typeface="Gill Sans MT"/>
              </a:rPr>
              <a:t> </a:t>
            </a:r>
            <a:r>
              <a:rPr sz="1400" spc="-10" dirty="0">
                <a:solidFill>
                  <a:srgbClr val="FFFFFF"/>
                </a:solidFill>
                <a:latin typeface="Gill Sans MT"/>
                <a:cs typeface="Gill Sans MT"/>
              </a:rPr>
              <a:t>el</a:t>
            </a:r>
            <a:r>
              <a:rPr sz="1400" spc="-35" dirty="0">
                <a:solidFill>
                  <a:srgbClr val="FFFFFF"/>
                </a:solidFill>
                <a:latin typeface="Gill Sans MT"/>
                <a:cs typeface="Gill Sans MT"/>
              </a:rPr>
              <a:t> </a:t>
            </a:r>
            <a:r>
              <a:rPr sz="1400" spc="-10" dirty="0">
                <a:solidFill>
                  <a:srgbClr val="FFFFFF"/>
                </a:solidFill>
                <a:latin typeface="Gill Sans MT"/>
                <a:cs typeface="Gill Sans MT"/>
              </a:rPr>
              <a:t>sistema </a:t>
            </a:r>
            <a:r>
              <a:rPr sz="1400" dirty="0">
                <a:solidFill>
                  <a:srgbClr val="FFFFFF"/>
                </a:solidFill>
                <a:latin typeface="Gill Sans MT"/>
                <a:cs typeface="Gill Sans MT"/>
              </a:rPr>
              <a:t>nervioso</a:t>
            </a:r>
            <a:r>
              <a:rPr sz="1400" spc="525" dirty="0">
                <a:solidFill>
                  <a:srgbClr val="FFFFFF"/>
                </a:solidFill>
                <a:latin typeface="Gill Sans MT"/>
                <a:cs typeface="Gill Sans MT"/>
              </a:rPr>
              <a:t> </a:t>
            </a:r>
            <a:r>
              <a:rPr sz="1400" dirty="0">
                <a:solidFill>
                  <a:srgbClr val="FFFFFF"/>
                </a:solidFill>
                <a:latin typeface="Gill Sans MT"/>
                <a:cs typeface="Gill Sans MT"/>
              </a:rPr>
              <a:t>en</a:t>
            </a:r>
            <a:r>
              <a:rPr sz="1400" spc="520" dirty="0">
                <a:solidFill>
                  <a:srgbClr val="FFFFFF"/>
                </a:solidFill>
                <a:latin typeface="Gill Sans MT"/>
                <a:cs typeface="Gill Sans MT"/>
              </a:rPr>
              <a:t> </a:t>
            </a:r>
            <a:r>
              <a:rPr sz="1400" dirty="0">
                <a:solidFill>
                  <a:srgbClr val="FFFFFF"/>
                </a:solidFill>
                <a:latin typeface="Gill Sans MT"/>
                <a:cs typeface="Gill Sans MT"/>
              </a:rPr>
              <a:t>forma</a:t>
            </a:r>
            <a:r>
              <a:rPr sz="1400" spc="525" dirty="0">
                <a:solidFill>
                  <a:srgbClr val="FFFFFF"/>
                </a:solidFill>
                <a:latin typeface="Gill Sans MT"/>
                <a:cs typeface="Gill Sans MT"/>
              </a:rPr>
              <a:t> </a:t>
            </a:r>
            <a:r>
              <a:rPr sz="1400" dirty="0">
                <a:solidFill>
                  <a:srgbClr val="FFFFFF"/>
                </a:solidFill>
                <a:latin typeface="Gill Sans MT"/>
                <a:cs typeface="Gill Sans MT"/>
              </a:rPr>
              <a:t>de</a:t>
            </a:r>
            <a:r>
              <a:rPr sz="1400" spc="520" dirty="0">
                <a:solidFill>
                  <a:srgbClr val="FFFFFF"/>
                </a:solidFill>
                <a:latin typeface="Gill Sans MT"/>
                <a:cs typeface="Gill Sans MT"/>
              </a:rPr>
              <a:t> </a:t>
            </a:r>
            <a:r>
              <a:rPr sz="1400" spc="-10" dirty="0">
                <a:solidFill>
                  <a:srgbClr val="FFFFFF"/>
                </a:solidFill>
                <a:latin typeface="Gill Sans MT"/>
                <a:cs typeface="Gill Sans MT"/>
              </a:rPr>
              <a:t>tendencias </a:t>
            </a:r>
            <a:r>
              <a:rPr sz="1400" dirty="0">
                <a:solidFill>
                  <a:srgbClr val="FFFFFF"/>
                </a:solidFill>
                <a:latin typeface="Gill Sans MT"/>
                <a:cs typeface="Gill Sans MT"/>
              </a:rPr>
              <a:t>innatas</a:t>
            </a:r>
            <a:r>
              <a:rPr sz="1400" spc="555" dirty="0">
                <a:solidFill>
                  <a:srgbClr val="FFFFFF"/>
                </a:solidFill>
                <a:latin typeface="Gill Sans MT"/>
                <a:cs typeface="Gill Sans MT"/>
              </a:rPr>
              <a:t> </a:t>
            </a:r>
            <a:r>
              <a:rPr sz="1400" dirty="0">
                <a:solidFill>
                  <a:srgbClr val="FFFFFF"/>
                </a:solidFill>
                <a:latin typeface="Gill Sans MT"/>
                <a:cs typeface="Gill Sans MT"/>
              </a:rPr>
              <a:t>y</a:t>
            </a:r>
            <a:r>
              <a:rPr sz="1400" spc="560" dirty="0">
                <a:solidFill>
                  <a:srgbClr val="FFFFFF"/>
                </a:solidFill>
                <a:latin typeface="Gill Sans MT"/>
                <a:cs typeface="Gill Sans MT"/>
              </a:rPr>
              <a:t> </a:t>
            </a:r>
            <a:r>
              <a:rPr sz="1400" dirty="0">
                <a:solidFill>
                  <a:srgbClr val="FFFFFF"/>
                </a:solidFill>
                <a:latin typeface="Gill Sans MT"/>
                <a:cs typeface="Gill Sans MT"/>
              </a:rPr>
              <a:t>automáticas</a:t>
            </a:r>
            <a:r>
              <a:rPr sz="1400" spc="565" dirty="0">
                <a:solidFill>
                  <a:srgbClr val="FFFFFF"/>
                </a:solidFill>
                <a:latin typeface="Gill Sans MT"/>
                <a:cs typeface="Gill Sans MT"/>
              </a:rPr>
              <a:t> </a:t>
            </a:r>
            <a:r>
              <a:rPr sz="1400" dirty="0">
                <a:solidFill>
                  <a:srgbClr val="FFFFFF"/>
                </a:solidFill>
                <a:latin typeface="Gill Sans MT"/>
                <a:cs typeface="Gill Sans MT"/>
              </a:rPr>
              <a:t>de</a:t>
            </a:r>
            <a:r>
              <a:rPr sz="1400" spc="550" dirty="0">
                <a:solidFill>
                  <a:srgbClr val="FFFFFF"/>
                </a:solidFill>
                <a:latin typeface="Gill Sans MT"/>
                <a:cs typeface="Gill Sans MT"/>
              </a:rPr>
              <a:t> </a:t>
            </a:r>
            <a:r>
              <a:rPr sz="1400" spc="-30" dirty="0">
                <a:solidFill>
                  <a:srgbClr val="FFFFFF"/>
                </a:solidFill>
                <a:latin typeface="Gill Sans MT"/>
                <a:cs typeface="Gill Sans MT"/>
              </a:rPr>
              <a:t>nuestro </a:t>
            </a:r>
            <a:r>
              <a:rPr sz="1400" spc="-10" dirty="0">
                <a:solidFill>
                  <a:srgbClr val="FFFFFF"/>
                </a:solidFill>
                <a:latin typeface="Gill Sans MT"/>
                <a:cs typeface="Gill Sans MT"/>
              </a:rPr>
              <a:t>corazón.</a:t>
            </a:r>
            <a:endParaRPr sz="1400" dirty="0">
              <a:latin typeface="Gill Sans MT"/>
              <a:cs typeface="Gill Sans MT"/>
            </a:endParaRPr>
          </a:p>
        </p:txBody>
      </p:sp>
      <p:sp>
        <p:nvSpPr>
          <p:cNvPr id="10" name="object 10"/>
          <p:cNvSpPr txBox="1">
            <a:spLocks noGrp="1"/>
          </p:cNvSpPr>
          <p:nvPr>
            <p:ph type="title"/>
          </p:nvPr>
        </p:nvSpPr>
        <p:spPr>
          <a:xfrm>
            <a:off x="325627" y="470154"/>
            <a:ext cx="2804795" cy="1200150"/>
          </a:xfrm>
          <a:prstGeom prst="rect">
            <a:avLst/>
          </a:prstGeom>
        </p:spPr>
        <p:txBody>
          <a:bodyPr vert="horz" wrap="square" lIns="0" tIns="12700" rIns="0" bIns="0" rtlCol="0">
            <a:spAutoFit/>
          </a:bodyPr>
          <a:lstStyle/>
          <a:p>
            <a:pPr marL="41275">
              <a:lnSpc>
                <a:spcPts val="1260"/>
              </a:lnSpc>
              <a:spcBef>
                <a:spcPts val="100"/>
              </a:spcBef>
            </a:pPr>
            <a:r>
              <a:rPr sz="1600" spc="-110" dirty="0">
                <a:latin typeface="Gill Sans MT"/>
                <a:cs typeface="Gill Sans MT"/>
              </a:rPr>
              <a:t>2.1</a:t>
            </a:r>
            <a:r>
              <a:rPr sz="1600" spc="-165" dirty="0">
                <a:latin typeface="Gill Sans MT"/>
                <a:cs typeface="Gill Sans MT"/>
              </a:rPr>
              <a:t> </a:t>
            </a:r>
            <a:r>
              <a:rPr sz="1600" spc="-120" dirty="0">
                <a:latin typeface="Gill Sans MT"/>
                <a:cs typeface="Gill Sans MT"/>
              </a:rPr>
              <a:t>IMPORTANCIA</a:t>
            </a:r>
            <a:r>
              <a:rPr sz="1600" spc="-180" dirty="0">
                <a:latin typeface="Gill Sans MT"/>
                <a:cs typeface="Gill Sans MT"/>
              </a:rPr>
              <a:t> </a:t>
            </a:r>
            <a:r>
              <a:rPr sz="1600" spc="-100" dirty="0">
                <a:latin typeface="Gill Sans MT"/>
                <a:cs typeface="Gill Sans MT"/>
              </a:rPr>
              <a:t>DE</a:t>
            </a:r>
            <a:r>
              <a:rPr sz="1600" spc="-155" dirty="0">
                <a:latin typeface="Gill Sans MT"/>
                <a:cs typeface="Gill Sans MT"/>
              </a:rPr>
              <a:t> </a:t>
            </a:r>
            <a:r>
              <a:rPr sz="1600" spc="-25" dirty="0">
                <a:latin typeface="Gill Sans MT"/>
                <a:cs typeface="Gill Sans MT"/>
              </a:rPr>
              <a:t>LAS</a:t>
            </a:r>
            <a:endParaRPr sz="1600" dirty="0">
              <a:latin typeface="Gill Sans MT"/>
              <a:cs typeface="Gill Sans MT"/>
            </a:endParaRPr>
          </a:p>
          <a:p>
            <a:pPr marL="12700">
              <a:lnSpc>
                <a:spcPts val="7980"/>
              </a:lnSpc>
            </a:pPr>
            <a:r>
              <a:rPr sz="7200" i="1" spc="-855" dirty="0">
                <a:latin typeface="Arial Narrow"/>
                <a:cs typeface="Arial Narrow"/>
              </a:rPr>
              <a:t>Emociones</a:t>
            </a:r>
            <a:endParaRPr sz="7200" dirty="0">
              <a:latin typeface="Arial Narrow"/>
              <a:cs typeface="Arial Narrow"/>
            </a:endParaRPr>
          </a:p>
        </p:txBody>
      </p:sp>
      <p:sp>
        <p:nvSpPr>
          <p:cNvPr id="12" name="object 12"/>
          <p:cNvSpPr/>
          <p:nvPr/>
        </p:nvSpPr>
        <p:spPr>
          <a:xfrm>
            <a:off x="0" y="803782"/>
            <a:ext cx="2496820" cy="6350"/>
          </a:xfrm>
          <a:custGeom>
            <a:avLst/>
            <a:gdLst/>
            <a:ahLst/>
            <a:cxnLst/>
            <a:rect l="l" t="t" r="r" b="b"/>
            <a:pathLst>
              <a:path w="2496820" h="6350">
                <a:moveTo>
                  <a:pt x="2496820" y="0"/>
                </a:moveTo>
                <a:lnTo>
                  <a:pt x="0" y="0"/>
                </a:lnTo>
                <a:lnTo>
                  <a:pt x="0" y="6350"/>
                </a:lnTo>
                <a:lnTo>
                  <a:pt x="2496820" y="6350"/>
                </a:lnTo>
                <a:lnTo>
                  <a:pt x="2496820" y="0"/>
                </a:lnTo>
                <a:close/>
              </a:path>
            </a:pathLst>
          </a:custGeom>
          <a:solidFill>
            <a:srgbClr val="BE9000"/>
          </a:solidFill>
        </p:spPr>
        <p:txBody>
          <a:bodyPr wrap="square" lIns="0" tIns="0" rIns="0" bIns="0" rtlCol="0"/>
          <a:lstStyle/>
          <a:p>
            <a:endParaRPr/>
          </a:p>
        </p:txBody>
      </p:sp>
      <p:pic>
        <p:nvPicPr>
          <p:cNvPr id="13" name="object 16"/>
          <p:cNvPicPr/>
          <p:nvPr/>
        </p:nvPicPr>
        <p:blipFill>
          <a:blip r:embed="rId5" cstate="print"/>
          <a:stretch>
            <a:fillRect/>
          </a:stretch>
        </p:blipFill>
        <p:spPr>
          <a:xfrm>
            <a:off x="8763000" y="321563"/>
            <a:ext cx="3041142" cy="601218"/>
          </a:xfrm>
          <a:prstGeom prst="rect">
            <a:avLst/>
          </a:prstGeom>
        </p:spPr>
      </p:pic>
    </p:spTree>
    <p:extLst>
      <p:ext uri="{BB962C8B-B14F-4D97-AF65-F5344CB8AC3E}">
        <p14:creationId xmlns:p14="http://schemas.microsoft.com/office/powerpoint/2010/main" val="2023856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66817" y="2634408"/>
            <a:ext cx="4332272" cy="4223592"/>
          </a:xfrm>
          <a:prstGeom prst="rect">
            <a:avLst/>
          </a:prstGeom>
        </p:spPr>
        <p:txBody>
          <a:bodyPr vert="horz" wrap="square" lIns="0" tIns="83185" rIns="0" bIns="0" rtlCol="0">
            <a:spAutoFit/>
          </a:bodyPr>
          <a:lstStyle/>
          <a:p>
            <a:pPr marL="754380">
              <a:lnSpc>
                <a:spcPct val="100000"/>
              </a:lnSpc>
              <a:spcBef>
                <a:spcPts val="655"/>
              </a:spcBef>
            </a:pPr>
            <a:r>
              <a:rPr sz="2400" b="1" spc="-35" dirty="0" err="1" smtClean="0">
                <a:solidFill>
                  <a:srgbClr val="001F5F"/>
                </a:solidFill>
                <a:latin typeface="Calibri"/>
                <a:cs typeface="Calibri"/>
              </a:rPr>
              <a:t>Todas</a:t>
            </a:r>
            <a:r>
              <a:rPr sz="2400" b="1" spc="-100" dirty="0" smtClean="0">
                <a:solidFill>
                  <a:srgbClr val="001F5F"/>
                </a:solidFill>
                <a:latin typeface="Calibri"/>
                <a:cs typeface="Calibri"/>
              </a:rPr>
              <a:t> </a:t>
            </a:r>
            <a:r>
              <a:rPr sz="2400" b="1" spc="-10" dirty="0" smtClean="0">
                <a:solidFill>
                  <a:srgbClr val="001F5F"/>
                </a:solidFill>
                <a:latin typeface="Calibri"/>
                <a:cs typeface="Calibri"/>
              </a:rPr>
              <a:t>las</a:t>
            </a:r>
            <a:r>
              <a:rPr sz="2400" b="1" spc="-80" dirty="0" smtClean="0">
                <a:solidFill>
                  <a:srgbClr val="001F5F"/>
                </a:solidFill>
                <a:latin typeface="Calibri"/>
                <a:cs typeface="Calibri"/>
              </a:rPr>
              <a:t> </a:t>
            </a:r>
            <a:r>
              <a:rPr sz="2400" b="1" spc="-50" dirty="0" smtClean="0">
                <a:solidFill>
                  <a:srgbClr val="001F5F"/>
                </a:solidFill>
                <a:latin typeface="Calibri"/>
                <a:cs typeface="Calibri"/>
              </a:rPr>
              <a:t>emociones</a:t>
            </a:r>
            <a:r>
              <a:rPr sz="2400" b="1" spc="-114" dirty="0" smtClean="0">
                <a:solidFill>
                  <a:srgbClr val="001F5F"/>
                </a:solidFill>
                <a:latin typeface="Calibri"/>
                <a:cs typeface="Calibri"/>
              </a:rPr>
              <a:t> </a:t>
            </a:r>
            <a:r>
              <a:rPr sz="2400" b="1" spc="-50" dirty="0" smtClean="0">
                <a:solidFill>
                  <a:srgbClr val="001F5F"/>
                </a:solidFill>
                <a:latin typeface="Calibri"/>
                <a:cs typeface="Calibri"/>
              </a:rPr>
              <a:t>son,</a:t>
            </a:r>
            <a:r>
              <a:rPr sz="2400" b="1" spc="-114" dirty="0" smtClean="0">
                <a:solidFill>
                  <a:srgbClr val="001F5F"/>
                </a:solidFill>
                <a:latin typeface="Calibri"/>
                <a:cs typeface="Calibri"/>
              </a:rPr>
              <a:t> </a:t>
            </a:r>
            <a:r>
              <a:rPr sz="2400" b="1" spc="-40" dirty="0" err="1" smtClean="0">
                <a:solidFill>
                  <a:srgbClr val="001F5F"/>
                </a:solidFill>
                <a:latin typeface="Calibri"/>
                <a:cs typeface="Calibri"/>
              </a:rPr>
              <a:t>en</a:t>
            </a:r>
            <a:r>
              <a:rPr sz="2400" b="1" spc="-100" dirty="0" smtClean="0">
                <a:solidFill>
                  <a:srgbClr val="001F5F"/>
                </a:solidFill>
                <a:latin typeface="Calibri"/>
                <a:cs typeface="Calibri"/>
              </a:rPr>
              <a:t> </a:t>
            </a:r>
            <a:r>
              <a:rPr sz="2400" b="1" spc="-45" dirty="0" err="1" smtClean="0">
                <a:solidFill>
                  <a:srgbClr val="001F5F"/>
                </a:solidFill>
                <a:latin typeface="Calibri"/>
                <a:cs typeface="Calibri"/>
              </a:rPr>
              <a:t>esencia</a:t>
            </a:r>
            <a:r>
              <a:rPr sz="2400" b="1" spc="-45" dirty="0" smtClean="0">
                <a:solidFill>
                  <a:srgbClr val="001F5F"/>
                </a:solidFill>
                <a:latin typeface="Calibri"/>
                <a:cs typeface="Calibri"/>
              </a:rPr>
              <a:t>,</a:t>
            </a:r>
            <a:r>
              <a:rPr sz="2400" b="1" spc="-105" dirty="0" smtClean="0">
                <a:solidFill>
                  <a:srgbClr val="001F5F"/>
                </a:solidFill>
                <a:latin typeface="Calibri"/>
                <a:cs typeface="Calibri"/>
              </a:rPr>
              <a:t> </a:t>
            </a:r>
            <a:r>
              <a:rPr sz="2400" b="1" spc="-30" dirty="0" err="1" smtClean="0">
                <a:solidFill>
                  <a:srgbClr val="001F5F"/>
                </a:solidFill>
                <a:latin typeface="Calibri"/>
                <a:cs typeface="Calibri"/>
              </a:rPr>
              <a:t>impulsos</a:t>
            </a:r>
            <a:r>
              <a:rPr sz="2400" b="1" spc="-100" dirty="0" smtClean="0">
                <a:solidFill>
                  <a:srgbClr val="001F5F"/>
                </a:solidFill>
                <a:latin typeface="Calibri"/>
                <a:cs typeface="Calibri"/>
              </a:rPr>
              <a:t> </a:t>
            </a:r>
            <a:r>
              <a:rPr sz="2400" b="1" spc="-50" dirty="0" smtClean="0">
                <a:solidFill>
                  <a:srgbClr val="001F5F"/>
                </a:solidFill>
                <a:latin typeface="Calibri"/>
                <a:cs typeface="Calibri"/>
              </a:rPr>
              <a:t>que</a:t>
            </a:r>
            <a:r>
              <a:rPr sz="2400" b="1" spc="-90" dirty="0" smtClean="0">
                <a:solidFill>
                  <a:srgbClr val="001F5F"/>
                </a:solidFill>
                <a:latin typeface="Calibri"/>
                <a:cs typeface="Calibri"/>
              </a:rPr>
              <a:t> </a:t>
            </a:r>
            <a:r>
              <a:rPr sz="2400" b="1" spc="-45" dirty="0" err="1" smtClean="0">
                <a:solidFill>
                  <a:srgbClr val="001F5F"/>
                </a:solidFill>
                <a:latin typeface="Calibri"/>
                <a:cs typeface="Calibri"/>
              </a:rPr>
              <a:t>nos</a:t>
            </a:r>
            <a:r>
              <a:rPr sz="2400" b="1" spc="-110" dirty="0" smtClean="0">
                <a:solidFill>
                  <a:srgbClr val="001F5F"/>
                </a:solidFill>
                <a:latin typeface="Calibri"/>
                <a:cs typeface="Calibri"/>
              </a:rPr>
              <a:t> </a:t>
            </a:r>
            <a:r>
              <a:rPr sz="2400" b="1" spc="-20" dirty="0" err="1" smtClean="0">
                <a:solidFill>
                  <a:srgbClr val="001F5F"/>
                </a:solidFill>
                <a:latin typeface="Calibri"/>
                <a:cs typeface="Calibri"/>
              </a:rPr>
              <a:t>llevan</a:t>
            </a:r>
            <a:r>
              <a:rPr sz="2400" b="1" spc="-80" dirty="0" smtClean="0">
                <a:solidFill>
                  <a:srgbClr val="001F5F"/>
                </a:solidFill>
                <a:latin typeface="Calibri"/>
                <a:cs typeface="Calibri"/>
              </a:rPr>
              <a:t> </a:t>
            </a:r>
            <a:r>
              <a:rPr sz="2400" b="1" spc="-30" dirty="0" smtClean="0">
                <a:solidFill>
                  <a:srgbClr val="001F5F"/>
                </a:solidFill>
                <a:latin typeface="Calibri"/>
                <a:cs typeface="Calibri"/>
              </a:rPr>
              <a:t>a</a:t>
            </a:r>
            <a:r>
              <a:rPr sz="2400" b="1" spc="-80" dirty="0" smtClean="0">
                <a:solidFill>
                  <a:srgbClr val="001F5F"/>
                </a:solidFill>
                <a:latin typeface="Calibri"/>
                <a:cs typeface="Calibri"/>
              </a:rPr>
              <a:t> </a:t>
            </a:r>
            <a:r>
              <a:rPr sz="2400" b="1" spc="-40" dirty="0" err="1" smtClean="0">
                <a:solidFill>
                  <a:srgbClr val="001F5F"/>
                </a:solidFill>
                <a:latin typeface="Calibri"/>
                <a:cs typeface="Calibri"/>
              </a:rPr>
              <a:t>actuar</a:t>
            </a:r>
            <a:r>
              <a:rPr sz="2400" b="1" spc="-40" dirty="0" smtClean="0">
                <a:solidFill>
                  <a:srgbClr val="001F5F"/>
                </a:solidFill>
                <a:latin typeface="Calibri"/>
                <a:cs typeface="Calibri"/>
              </a:rPr>
              <a:t>,</a:t>
            </a:r>
            <a:r>
              <a:rPr sz="2400" b="1" spc="-85" dirty="0" smtClean="0">
                <a:solidFill>
                  <a:srgbClr val="001F5F"/>
                </a:solidFill>
                <a:latin typeface="Calibri"/>
                <a:cs typeface="Calibri"/>
              </a:rPr>
              <a:t> </a:t>
            </a:r>
            <a:r>
              <a:rPr sz="2400" b="1" spc="-30" dirty="0" err="1" smtClean="0">
                <a:solidFill>
                  <a:srgbClr val="001F5F"/>
                </a:solidFill>
                <a:latin typeface="Calibri"/>
                <a:cs typeface="Calibri"/>
              </a:rPr>
              <a:t>programas</a:t>
            </a:r>
            <a:r>
              <a:rPr sz="2400" b="1" spc="-90" dirty="0" smtClean="0">
                <a:solidFill>
                  <a:srgbClr val="001F5F"/>
                </a:solidFill>
                <a:latin typeface="Calibri"/>
                <a:cs typeface="Calibri"/>
              </a:rPr>
              <a:t> </a:t>
            </a:r>
            <a:r>
              <a:rPr sz="2400" b="1" spc="-50" dirty="0" smtClean="0">
                <a:solidFill>
                  <a:srgbClr val="001F5F"/>
                </a:solidFill>
                <a:latin typeface="Calibri"/>
                <a:cs typeface="Calibri"/>
              </a:rPr>
              <a:t>de</a:t>
            </a:r>
            <a:r>
              <a:rPr sz="2400" b="1" spc="-95" dirty="0" smtClean="0">
                <a:solidFill>
                  <a:srgbClr val="001F5F"/>
                </a:solidFill>
                <a:latin typeface="Calibri"/>
                <a:cs typeface="Calibri"/>
              </a:rPr>
              <a:t> </a:t>
            </a:r>
            <a:r>
              <a:rPr sz="2400" b="1" spc="-45" dirty="0" err="1" smtClean="0">
                <a:solidFill>
                  <a:srgbClr val="001F5F"/>
                </a:solidFill>
                <a:latin typeface="Calibri"/>
                <a:cs typeface="Calibri"/>
              </a:rPr>
              <a:t>reacción</a:t>
            </a:r>
            <a:r>
              <a:rPr sz="2400" b="1" spc="-110" dirty="0" smtClean="0">
                <a:solidFill>
                  <a:srgbClr val="001F5F"/>
                </a:solidFill>
                <a:latin typeface="Calibri"/>
                <a:cs typeface="Calibri"/>
              </a:rPr>
              <a:t> </a:t>
            </a:r>
            <a:r>
              <a:rPr sz="2400" b="1" spc="-10" dirty="0" err="1" smtClean="0">
                <a:solidFill>
                  <a:srgbClr val="001F5F"/>
                </a:solidFill>
                <a:latin typeface="Calibri"/>
                <a:cs typeface="Calibri"/>
              </a:rPr>
              <a:t>automática</a:t>
            </a:r>
            <a:r>
              <a:rPr sz="2400" b="1" spc="-10" dirty="0" smtClean="0">
                <a:solidFill>
                  <a:srgbClr val="001F5F"/>
                </a:solidFill>
                <a:latin typeface="Calibri"/>
                <a:cs typeface="Calibri"/>
              </a:rPr>
              <a:t>.</a:t>
            </a:r>
            <a:endParaRPr sz="2400" dirty="0" smtClean="0">
              <a:latin typeface="Calibri"/>
              <a:cs typeface="Calibri"/>
            </a:endParaRPr>
          </a:p>
          <a:p>
            <a:pPr marL="127000">
              <a:lnSpc>
                <a:spcPct val="100000"/>
              </a:lnSpc>
              <a:spcBef>
                <a:spcPts val="560"/>
              </a:spcBef>
            </a:pPr>
            <a:r>
              <a:rPr lang="es-ES" sz="2400" spc="-45" dirty="0" smtClean="0">
                <a:solidFill>
                  <a:srgbClr val="001F5F"/>
                </a:solidFill>
                <a:latin typeface="Gill Sans MT"/>
                <a:cs typeface="Gill Sans MT"/>
              </a:rPr>
              <a:t>Las emociones cumplen una serie de funciones que nos permiten adaptarnos a un determinado entorno o situación, entre ellas está por ejemplo la protección, afiliación, rechazo, exploración, entre otras más.</a:t>
            </a:r>
            <a:endParaRPr lang="es-ES" sz="2400" dirty="0">
              <a:latin typeface="Gill Sans MT"/>
              <a:cs typeface="Gill Sans MT"/>
            </a:endParaRPr>
          </a:p>
        </p:txBody>
      </p:sp>
      <p:sp>
        <p:nvSpPr>
          <p:cNvPr id="4" name="object 4"/>
          <p:cNvSpPr txBox="1"/>
          <p:nvPr/>
        </p:nvSpPr>
        <p:spPr>
          <a:xfrm>
            <a:off x="7707163" y="1793364"/>
            <a:ext cx="4251579" cy="627736"/>
          </a:xfrm>
          <a:prstGeom prst="rect">
            <a:avLst/>
          </a:prstGeom>
        </p:spPr>
        <p:txBody>
          <a:bodyPr vert="horz" wrap="square" lIns="0" tIns="12065" rIns="0" bIns="0" rtlCol="0">
            <a:spAutoFit/>
          </a:bodyPr>
          <a:lstStyle/>
          <a:p>
            <a:pPr marL="12700">
              <a:lnSpc>
                <a:spcPct val="100000"/>
              </a:lnSpc>
              <a:spcBef>
                <a:spcPts val="95"/>
              </a:spcBef>
            </a:pPr>
            <a:r>
              <a:rPr sz="2000" spc="-80" dirty="0">
                <a:solidFill>
                  <a:srgbClr val="1F3863"/>
                </a:solidFill>
                <a:latin typeface="Gill Sans MT"/>
                <a:cs typeface="Gill Sans MT"/>
              </a:rPr>
              <a:t>Toda</a:t>
            </a:r>
            <a:r>
              <a:rPr sz="2000" spc="-195" dirty="0">
                <a:solidFill>
                  <a:srgbClr val="1F3863"/>
                </a:solidFill>
                <a:latin typeface="Gill Sans MT"/>
                <a:cs typeface="Gill Sans MT"/>
              </a:rPr>
              <a:t> </a:t>
            </a:r>
            <a:r>
              <a:rPr sz="2000" spc="-55" dirty="0">
                <a:solidFill>
                  <a:srgbClr val="1F3863"/>
                </a:solidFill>
                <a:latin typeface="Gill Sans MT"/>
                <a:cs typeface="Gill Sans MT"/>
              </a:rPr>
              <a:t>emoción</a:t>
            </a:r>
            <a:r>
              <a:rPr sz="2000" spc="-190" dirty="0">
                <a:solidFill>
                  <a:srgbClr val="1F3863"/>
                </a:solidFill>
                <a:latin typeface="Gill Sans MT"/>
                <a:cs typeface="Gill Sans MT"/>
              </a:rPr>
              <a:t> </a:t>
            </a:r>
            <a:r>
              <a:rPr sz="2000" spc="-45" dirty="0">
                <a:solidFill>
                  <a:srgbClr val="1F3863"/>
                </a:solidFill>
                <a:latin typeface="Gill Sans MT"/>
                <a:cs typeface="Gill Sans MT"/>
              </a:rPr>
              <a:t>constituye</a:t>
            </a:r>
            <a:r>
              <a:rPr sz="2000" spc="-180" dirty="0">
                <a:solidFill>
                  <a:srgbClr val="1F3863"/>
                </a:solidFill>
                <a:latin typeface="Gill Sans MT"/>
                <a:cs typeface="Gill Sans MT"/>
              </a:rPr>
              <a:t> </a:t>
            </a:r>
            <a:r>
              <a:rPr sz="2000" dirty="0">
                <a:solidFill>
                  <a:srgbClr val="1F3863"/>
                </a:solidFill>
                <a:latin typeface="Gill Sans MT"/>
                <a:cs typeface="Gill Sans MT"/>
              </a:rPr>
              <a:t>un</a:t>
            </a:r>
            <a:r>
              <a:rPr sz="2000" spc="-195" dirty="0">
                <a:solidFill>
                  <a:srgbClr val="1F3863"/>
                </a:solidFill>
                <a:latin typeface="Gill Sans MT"/>
                <a:cs typeface="Gill Sans MT"/>
              </a:rPr>
              <a:t> </a:t>
            </a:r>
            <a:r>
              <a:rPr sz="2000" spc="-10" dirty="0">
                <a:solidFill>
                  <a:srgbClr val="1F3863"/>
                </a:solidFill>
                <a:latin typeface="Gill Sans MT"/>
                <a:cs typeface="Gill Sans MT"/>
              </a:rPr>
              <a:t>impulso</a:t>
            </a:r>
            <a:r>
              <a:rPr sz="2000" spc="-180" dirty="0">
                <a:solidFill>
                  <a:srgbClr val="1F3863"/>
                </a:solidFill>
                <a:latin typeface="Gill Sans MT"/>
                <a:cs typeface="Gill Sans MT"/>
              </a:rPr>
              <a:t> </a:t>
            </a:r>
            <a:r>
              <a:rPr sz="2000" spc="-10" dirty="0">
                <a:solidFill>
                  <a:srgbClr val="1F3863"/>
                </a:solidFill>
                <a:latin typeface="Gill Sans MT"/>
                <a:cs typeface="Gill Sans MT"/>
              </a:rPr>
              <a:t>que</a:t>
            </a:r>
            <a:r>
              <a:rPr sz="2000" spc="-195" dirty="0">
                <a:solidFill>
                  <a:srgbClr val="1F3863"/>
                </a:solidFill>
                <a:latin typeface="Gill Sans MT"/>
                <a:cs typeface="Gill Sans MT"/>
              </a:rPr>
              <a:t> </a:t>
            </a:r>
            <a:r>
              <a:rPr sz="2000" spc="-55" dirty="0">
                <a:solidFill>
                  <a:srgbClr val="1F3863"/>
                </a:solidFill>
                <a:latin typeface="Gill Sans MT"/>
                <a:cs typeface="Gill Sans MT"/>
              </a:rPr>
              <a:t>nos</a:t>
            </a:r>
            <a:r>
              <a:rPr sz="2000" spc="-195" dirty="0">
                <a:solidFill>
                  <a:srgbClr val="1F3863"/>
                </a:solidFill>
                <a:latin typeface="Gill Sans MT"/>
                <a:cs typeface="Gill Sans MT"/>
              </a:rPr>
              <a:t> </a:t>
            </a:r>
            <a:r>
              <a:rPr sz="2000" dirty="0">
                <a:solidFill>
                  <a:srgbClr val="1F3863"/>
                </a:solidFill>
                <a:latin typeface="Gill Sans MT"/>
                <a:cs typeface="Gill Sans MT"/>
              </a:rPr>
              <a:t>moviliza</a:t>
            </a:r>
            <a:r>
              <a:rPr sz="2000" spc="-185" dirty="0">
                <a:solidFill>
                  <a:srgbClr val="1F3863"/>
                </a:solidFill>
                <a:latin typeface="Gill Sans MT"/>
                <a:cs typeface="Gill Sans MT"/>
              </a:rPr>
              <a:t> </a:t>
            </a:r>
            <a:r>
              <a:rPr sz="2000" spc="65" dirty="0">
                <a:solidFill>
                  <a:srgbClr val="1F3863"/>
                </a:solidFill>
                <a:latin typeface="Gill Sans MT"/>
                <a:cs typeface="Gill Sans MT"/>
              </a:rPr>
              <a:t>a</a:t>
            </a:r>
            <a:r>
              <a:rPr sz="2000" spc="-195" dirty="0">
                <a:solidFill>
                  <a:srgbClr val="1F3863"/>
                </a:solidFill>
                <a:latin typeface="Gill Sans MT"/>
                <a:cs typeface="Gill Sans MT"/>
              </a:rPr>
              <a:t> </a:t>
            </a:r>
            <a:r>
              <a:rPr sz="2000" spc="55" dirty="0">
                <a:solidFill>
                  <a:srgbClr val="1F3863"/>
                </a:solidFill>
                <a:latin typeface="Gill Sans MT"/>
                <a:cs typeface="Gill Sans MT"/>
              </a:rPr>
              <a:t>la</a:t>
            </a:r>
            <a:r>
              <a:rPr sz="2000" spc="-185" dirty="0">
                <a:solidFill>
                  <a:srgbClr val="1F3863"/>
                </a:solidFill>
                <a:latin typeface="Gill Sans MT"/>
                <a:cs typeface="Gill Sans MT"/>
              </a:rPr>
              <a:t> </a:t>
            </a:r>
            <a:r>
              <a:rPr sz="2000" spc="-10" dirty="0">
                <a:solidFill>
                  <a:srgbClr val="1F3863"/>
                </a:solidFill>
                <a:latin typeface="Gill Sans MT"/>
                <a:cs typeface="Gill Sans MT"/>
              </a:rPr>
              <a:t>acción.</a:t>
            </a:r>
            <a:endParaRPr sz="2000" dirty="0">
              <a:latin typeface="Gill Sans MT"/>
              <a:cs typeface="Gill Sans MT"/>
            </a:endParaRPr>
          </a:p>
        </p:txBody>
      </p:sp>
      <p:sp>
        <p:nvSpPr>
          <p:cNvPr id="6" name="object 6"/>
          <p:cNvSpPr txBox="1">
            <a:spLocks noGrp="1"/>
          </p:cNvSpPr>
          <p:nvPr>
            <p:ph type="title"/>
          </p:nvPr>
        </p:nvSpPr>
        <p:spPr>
          <a:xfrm>
            <a:off x="9052814" y="925830"/>
            <a:ext cx="2012314" cy="848994"/>
          </a:xfrm>
          <a:prstGeom prst="rect">
            <a:avLst/>
          </a:prstGeom>
        </p:spPr>
        <p:txBody>
          <a:bodyPr vert="horz" wrap="square" lIns="0" tIns="12700" rIns="0" bIns="0" rtlCol="0">
            <a:spAutoFit/>
          </a:bodyPr>
          <a:lstStyle/>
          <a:p>
            <a:pPr marL="12700">
              <a:lnSpc>
                <a:spcPct val="100000"/>
              </a:lnSpc>
              <a:spcBef>
                <a:spcPts val="100"/>
              </a:spcBef>
            </a:pPr>
            <a:r>
              <a:rPr sz="5400" i="1" spc="-655" dirty="0">
                <a:solidFill>
                  <a:srgbClr val="006FC0"/>
                </a:solidFill>
                <a:latin typeface="Arial Narrow"/>
                <a:cs typeface="Arial Narrow"/>
              </a:rPr>
              <a:t>emociones</a:t>
            </a:r>
            <a:endParaRPr sz="5400" dirty="0">
              <a:latin typeface="Arial Narrow"/>
              <a:cs typeface="Arial Narrow"/>
            </a:endParaRPr>
          </a:p>
        </p:txBody>
      </p:sp>
      <p:pic>
        <p:nvPicPr>
          <p:cNvPr id="7" name="object 7"/>
          <p:cNvPicPr/>
          <p:nvPr/>
        </p:nvPicPr>
        <p:blipFill>
          <a:blip r:embed="rId2" cstate="print"/>
          <a:stretch>
            <a:fillRect/>
          </a:stretch>
        </p:blipFill>
        <p:spPr>
          <a:xfrm>
            <a:off x="7480300" y="638048"/>
            <a:ext cx="3836797" cy="609600"/>
          </a:xfrm>
          <a:prstGeom prst="rect">
            <a:avLst/>
          </a:prstGeom>
        </p:spPr>
      </p:pic>
      <p:pic>
        <p:nvPicPr>
          <p:cNvPr id="8" name="object 16"/>
          <p:cNvPicPr/>
          <p:nvPr/>
        </p:nvPicPr>
        <p:blipFill>
          <a:blip r:embed="rId3" cstate="print"/>
          <a:stretch>
            <a:fillRect/>
          </a:stretch>
        </p:blipFill>
        <p:spPr>
          <a:xfrm>
            <a:off x="228600" y="228600"/>
            <a:ext cx="3041142" cy="601218"/>
          </a:xfrm>
          <a:prstGeom prst="rect">
            <a:avLst/>
          </a:prstGeom>
        </p:spPr>
      </p:pic>
      <p:pic>
        <p:nvPicPr>
          <p:cNvPr id="5122" name="Picture 2" descr="Cómo mejorar la gestión de las emociones en el trabajo? │Capital Huma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 y="1213026"/>
            <a:ext cx="7526630" cy="564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63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16"/>
          <p:cNvPicPr/>
          <p:nvPr/>
        </p:nvPicPr>
        <p:blipFill>
          <a:blip r:embed="rId2" cstate="print"/>
          <a:stretch>
            <a:fillRect/>
          </a:stretch>
        </p:blipFill>
        <p:spPr>
          <a:xfrm>
            <a:off x="228600" y="228600"/>
            <a:ext cx="3041142" cy="601218"/>
          </a:xfrm>
          <a:prstGeom prst="rect">
            <a:avLst/>
          </a:prstGeom>
        </p:spPr>
      </p:pic>
      <p:graphicFrame>
        <p:nvGraphicFramePr>
          <p:cNvPr id="5" name="Diagrama 4"/>
          <p:cNvGraphicFramePr/>
          <p:nvPr>
            <p:extLst/>
          </p:nvPr>
        </p:nvGraphicFramePr>
        <p:xfrm>
          <a:off x="76200" y="685800"/>
          <a:ext cx="12039600"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144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57"/>
            <a:ext cx="10735310" cy="6858000"/>
            <a:chOff x="0" y="57"/>
            <a:chExt cx="10735310" cy="6858000"/>
          </a:xfrm>
        </p:grpSpPr>
        <p:pic>
          <p:nvPicPr>
            <p:cNvPr id="3" name="object 3"/>
            <p:cNvPicPr/>
            <p:nvPr/>
          </p:nvPicPr>
          <p:blipFill>
            <a:blip r:embed="rId2" cstate="print"/>
            <a:stretch>
              <a:fillRect/>
            </a:stretch>
          </p:blipFill>
          <p:spPr>
            <a:xfrm>
              <a:off x="0" y="57"/>
              <a:ext cx="9272650" cy="6857873"/>
            </a:xfrm>
            <a:prstGeom prst="rect">
              <a:avLst/>
            </a:prstGeom>
          </p:spPr>
        </p:pic>
        <p:sp>
          <p:nvSpPr>
            <p:cNvPr id="4" name="object 4"/>
            <p:cNvSpPr/>
            <p:nvPr/>
          </p:nvSpPr>
          <p:spPr>
            <a:xfrm>
              <a:off x="9163431" y="999743"/>
              <a:ext cx="1557655" cy="1173480"/>
            </a:xfrm>
            <a:custGeom>
              <a:avLst/>
              <a:gdLst/>
              <a:ahLst/>
              <a:cxnLst/>
              <a:rect l="l" t="t" r="r" b="b"/>
              <a:pathLst>
                <a:path w="1557654" h="1173480">
                  <a:moveTo>
                    <a:pt x="265302" y="1173479"/>
                  </a:moveTo>
                  <a:lnTo>
                    <a:pt x="218082" y="1153870"/>
                  </a:lnTo>
                  <a:lnTo>
                    <a:pt x="92440" y="940907"/>
                  </a:lnTo>
                  <a:lnTo>
                    <a:pt x="33019" y="837977"/>
                  </a:lnTo>
                  <a:lnTo>
                    <a:pt x="11128" y="800056"/>
                  </a:lnTo>
                  <a:lnTo>
                    <a:pt x="8000" y="794638"/>
                  </a:lnTo>
                  <a:lnTo>
                    <a:pt x="2000" y="778843"/>
                  </a:lnTo>
                  <a:lnTo>
                    <a:pt x="0" y="761237"/>
                  </a:lnTo>
                  <a:lnTo>
                    <a:pt x="2000" y="743632"/>
                  </a:lnTo>
                  <a:lnTo>
                    <a:pt x="8000" y="727836"/>
                  </a:lnTo>
                  <a:lnTo>
                    <a:pt x="123713" y="527395"/>
                  </a:lnTo>
                  <a:lnTo>
                    <a:pt x="183134" y="424465"/>
                  </a:lnTo>
                  <a:lnTo>
                    <a:pt x="205025" y="386544"/>
                  </a:lnTo>
                  <a:lnTo>
                    <a:pt x="232251" y="358393"/>
                  </a:lnTo>
                  <a:lnTo>
                    <a:pt x="265302" y="348995"/>
                  </a:lnTo>
                  <a:lnTo>
                    <a:pt x="496655" y="348995"/>
                  </a:lnTo>
                  <a:lnTo>
                    <a:pt x="615457" y="348995"/>
                  </a:lnTo>
                  <a:lnTo>
                    <a:pt x="659227" y="348995"/>
                  </a:lnTo>
                  <a:lnTo>
                    <a:pt x="665479" y="348995"/>
                  </a:lnTo>
                  <a:lnTo>
                    <a:pt x="681481" y="351516"/>
                  </a:lnTo>
                  <a:lnTo>
                    <a:pt x="697674" y="358393"/>
                  </a:lnTo>
                  <a:lnTo>
                    <a:pt x="712057" y="368605"/>
                  </a:lnTo>
                  <a:lnTo>
                    <a:pt x="722629" y="381126"/>
                  </a:lnTo>
                  <a:lnTo>
                    <a:pt x="838342" y="581568"/>
                  </a:lnTo>
                  <a:lnTo>
                    <a:pt x="897763" y="684498"/>
                  </a:lnTo>
                  <a:lnTo>
                    <a:pt x="919654" y="722419"/>
                  </a:lnTo>
                  <a:lnTo>
                    <a:pt x="922782" y="727836"/>
                  </a:lnTo>
                  <a:lnTo>
                    <a:pt x="928139" y="743632"/>
                  </a:lnTo>
                  <a:lnTo>
                    <a:pt x="929925" y="761238"/>
                  </a:lnTo>
                  <a:lnTo>
                    <a:pt x="928139" y="778843"/>
                  </a:lnTo>
                  <a:lnTo>
                    <a:pt x="922782" y="794638"/>
                  </a:lnTo>
                  <a:lnTo>
                    <a:pt x="807069" y="995080"/>
                  </a:lnTo>
                  <a:lnTo>
                    <a:pt x="747649" y="1098010"/>
                  </a:lnTo>
                  <a:lnTo>
                    <a:pt x="725757" y="1135931"/>
                  </a:lnTo>
                  <a:lnTo>
                    <a:pt x="697674" y="1164081"/>
                  </a:lnTo>
                  <a:lnTo>
                    <a:pt x="665479" y="1173479"/>
                  </a:lnTo>
                  <a:lnTo>
                    <a:pt x="265302" y="1173479"/>
                  </a:lnTo>
                  <a:close/>
                </a:path>
                <a:path w="1557654" h="1173480">
                  <a:moveTo>
                    <a:pt x="1015873" y="672083"/>
                  </a:moveTo>
                  <a:lnTo>
                    <a:pt x="977350" y="656117"/>
                  </a:lnTo>
                  <a:lnTo>
                    <a:pt x="874990" y="482484"/>
                  </a:lnTo>
                  <a:lnTo>
                    <a:pt x="826579" y="398557"/>
                  </a:lnTo>
                  <a:lnTo>
                    <a:pt x="808743" y="367637"/>
                  </a:lnTo>
                  <a:lnTo>
                    <a:pt x="806196" y="363219"/>
                  </a:lnTo>
                  <a:lnTo>
                    <a:pt x="801266" y="350369"/>
                  </a:lnTo>
                  <a:lnTo>
                    <a:pt x="799623" y="336041"/>
                  </a:lnTo>
                  <a:lnTo>
                    <a:pt x="801266" y="321714"/>
                  </a:lnTo>
                  <a:lnTo>
                    <a:pt x="806196" y="308863"/>
                  </a:lnTo>
                  <a:lnTo>
                    <a:pt x="900469" y="145426"/>
                  </a:lnTo>
                  <a:lnTo>
                    <a:pt x="948880" y="61499"/>
                  </a:lnTo>
                  <a:lnTo>
                    <a:pt x="969264" y="26161"/>
                  </a:lnTo>
                  <a:lnTo>
                    <a:pt x="1002285" y="2051"/>
                  </a:lnTo>
                  <a:lnTo>
                    <a:pt x="1015873" y="0"/>
                  </a:lnTo>
                  <a:lnTo>
                    <a:pt x="1204420" y="0"/>
                  </a:lnTo>
                  <a:lnTo>
                    <a:pt x="1301242" y="0"/>
                  </a:lnTo>
                  <a:lnTo>
                    <a:pt x="1336913" y="0"/>
                  </a:lnTo>
                  <a:lnTo>
                    <a:pt x="1342009" y="0"/>
                  </a:lnTo>
                  <a:lnTo>
                    <a:pt x="1355024" y="2051"/>
                  </a:lnTo>
                  <a:lnTo>
                    <a:pt x="1388618" y="26161"/>
                  </a:lnTo>
                  <a:lnTo>
                    <a:pt x="1482891" y="189599"/>
                  </a:lnTo>
                  <a:lnTo>
                    <a:pt x="1531302" y="273526"/>
                  </a:lnTo>
                  <a:lnTo>
                    <a:pt x="1549138" y="304446"/>
                  </a:lnTo>
                  <a:lnTo>
                    <a:pt x="1551686" y="308863"/>
                  </a:lnTo>
                  <a:lnTo>
                    <a:pt x="1556043" y="321714"/>
                  </a:lnTo>
                  <a:lnTo>
                    <a:pt x="1557496" y="336041"/>
                  </a:lnTo>
                  <a:lnTo>
                    <a:pt x="1556043" y="350369"/>
                  </a:lnTo>
                  <a:lnTo>
                    <a:pt x="1551686" y="363219"/>
                  </a:lnTo>
                  <a:lnTo>
                    <a:pt x="1457412" y="526657"/>
                  </a:lnTo>
                  <a:lnTo>
                    <a:pt x="1409001" y="610584"/>
                  </a:lnTo>
                  <a:lnTo>
                    <a:pt x="1388618" y="645921"/>
                  </a:lnTo>
                  <a:lnTo>
                    <a:pt x="1355024" y="670032"/>
                  </a:lnTo>
                  <a:lnTo>
                    <a:pt x="1342009" y="672083"/>
                  </a:lnTo>
                  <a:lnTo>
                    <a:pt x="1015873" y="672083"/>
                  </a:lnTo>
                  <a:close/>
                </a:path>
              </a:pathLst>
            </a:custGeom>
            <a:ln w="28575">
              <a:solidFill>
                <a:srgbClr val="000000"/>
              </a:solidFill>
            </a:ln>
          </p:spPr>
          <p:txBody>
            <a:bodyPr wrap="square" lIns="0" tIns="0" rIns="0" bIns="0" rtlCol="0"/>
            <a:lstStyle/>
            <a:p>
              <a:endParaRPr/>
            </a:p>
          </p:txBody>
        </p:sp>
      </p:grpSp>
      <p:sp>
        <p:nvSpPr>
          <p:cNvPr id="5" name="object 5"/>
          <p:cNvSpPr txBox="1"/>
          <p:nvPr/>
        </p:nvSpPr>
        <p:spPr>
          <a:xfrm>
            <a:off x="9323323" y="2636011"/>
            <a:ext cx="2618105" cy="3439795"/>
          </a:xfrm>
          <a:prstGeom prst="rect">
            <a:avLst/>
          </a:prstGeom>
        </p:spPr>
        <p:txBody>
          <a:bodyPr vert="horz" wrap="square" lIns="0" tIns="12700" rIns="0" bIns="0" rtlCol="0">
            <a:spAutoFit/>
          </a:bodyPr>
          <a:lstStyle/>
          <a:p>
            <a:pPr marL="12700" marR="5080" algn="just">
              <a:lnSpc>
                <a:spcPct val="100000"/>
              </a:lnSpc>
              <a:spcBef>
                <a:spcPts val="100"/>
              </a:spcBef>
              <a:tabLst>
                <a:tab pos="1341120" algn="l"/>
                <a:tab pos="2034539" algn="l"/>
              </a:tabLst>
            </a:pPr>
            <a:r>
              <a:rPr sz="1600" dirty="0">
                <a:solidFill>
                  <a:srgbClr val="3A3838"/>
                </a:solidFill>
                <a:latin typeface="Gill Sans MT"/>
                <a:cs typeface="Gill Sans MT"/>
              </a:rPr>
              <a:t>Para</a:t>
            </a:r>
            <a:r>
              <a:rPr sz="1600" spc="385" dirty="0">
                <a:solidFill>
                  <a:srgbClr val="3A3838"/>
                </a:solidFill>
                <a:latin typeface="Gill Sans MT"/>
                <a:cs typeface="Gill Sans MT"/>
              </a:rPr>
              <a:t>  </a:t>
            </a:r>
            <a:r>
              <a:rPr sz="1600" dirty="0">
                <a:solidFill>
                  <a:srgbClr val="3A3838"/>
                </a:solidFill>
                <a:latin typeface="Gill Sans MT"/>
                <a:cs typeface="Gill Sans MT"/>
              </a:rPr>
              <a:t>el</a:t>
            </a:r>
            <a:r>
              <a:rPr sz="1600" spc="390" dirty="0">
                <a:solidFill>
                  <a:srgbClr val="3A3838"/>
                </a:solidFill>
                <a:latin typeface="Gill Sans MT"/>
                <a:cs typeface="Gill Sans MT"/>
              </a:rPr>
              <a:t>  </a:t>
            </a:r>
            <a:r>
              <a:rPr sz="1600" dirty="0">
                <a:solidFill>
                  <a:srgbClr val="3A3838"/>
                </a:solidFill>
                <a:latin typeface="Gill Sans MT"/>
                <a:cs typeface="Gill Sans MT"/>
              </a:rPr>
              <a:t>Dr.</a:t>
            </a:r>
            <a:r>
              <a:rPr sz="1600" spc="390" dirty="0">
                <a:solidFill>
                  <a:srgbClr val="3A3838"/>
                </a:solidFill>
                <a:latin typeface="Gill Sans MT"/>
                <a:cs typeface="Gill Sans MT"/>
              </a:rPr>
              <a:t>  </a:t>
            </a:r>
            <a:r>
              <a:rPr sz="1600" dirty="0">
                <a:solidFill>
                  <a:srgbClr val="3A3838"/>
                </a:solidFill>
                <a:latin typeface="Gill Sans MT"/>
                <a:cs typeface="Gill Sans MT"/>
              </a:rPr>
              <a:t>Goleman</a:t>
            </a:r>
            <a:r>
              <a:rPr sz="1600" spc="390" dirty="0">
                <a:solidFill>
                  <a:srgbClr val="3A3838"/>
                </a:solidFill>
                <a:latin typeface="Gill Sans MT"/>
                <a:cs typeface="Gill Sans MT"/>
              </a:rPr>
              <a:t>  </a:t>
            </a:r>
            <a:r>
              <a:rPr sz="1600" spc="-65" dirty="0">
                <a:solidFill>
                  <a:srgbClr val="3A3838"/>
                </a:solidFill>
                <a:latin typeface="Times New Roman"/>
                <a:cs typeface="Times New Roman"/>
              </a:rPr>
              <a:t>“la </a:t>
            </a:r>
            <a:r>
              <a:rPr sz="1600" dirty="0">
                <a:solidFill>
                  <a:srgbClr val="3A3838"/>
                </a:solidFill>
                <a:latin typeface="Gill Sans MT"/>
                <a:cs typeface="Gill Sans MT"/>
              </a:rPr>
              <a:t>inteligencia</a:t>
            </a:r>
            <a:r>
              <a:rPr sz="1600" spc="-50" dirty="0">
                <a:solidFill>
                  <a:srgbClr val="3A3838"/>
                </a:solidFill>
                <a:latin typeface="Gill Sans MT"/>
                <a:cs typeface="Gill Sans MT"/>
              </a:rPr>
              <a:t> </a:t>
            </a:r>
            <a:r>
              <a:rPr sz="1600" spc="-20" dirty="0">
                <a:solidFill>
                  <a:srgbClr val="3A3838"/>
                </a:solidFill>
                <a:latin typeface="Gill Sans MT"/>
                <a:cs typeface="Gill Sans MT"/>
              </a:rPr>
              <a:t>emocional </a:t>
            </a:r>
            <a:r>
              <a:rPr sz="1600" spc="-155" dirty="0">
                <a:solidFill>
                  <a:srgbClr val="3A3838"/>
                </a:solidFill>
                <a:latin typeface="Times New Roman"/>
                <a:cs typeface="Times New Roman"/>
              </a:rPr>
              <a:t>(IE)”</a:t>
            </a:r>
            <a:r>
              <a:rPr sz="1600" spc="55" dirty="0">
                <a:solidFill>
                  <a:srgbClr val="3A3838"/>
                </a:solidFill>
                <a:latin typeface="Times New Roman"/>
                <a:cs typeface="Times New Roman"/>
              </a:rPr>
              <a:t> </a:t>
            </a:r>
            <a:r>
              <a:rPr sz="1600" spc="-20" dirty="0">
                <a:solidFill>
                  <a:srgbClr val="3A3838"/>
                </a:solidFill>
                <a:latin typeface="Gill Sans MT"/>
                <a:cs typeface="Gill Sans MT"/>
              </a:rPr>
              <a:t>es</a:t>
            </a:r>
            <a:r>
              <a:rPr sz="1600" spc="-15" dirty="0">
                <a:solidFill>
                  <a:srgbClr val="3A3838"/>
                </a:solidFill>
                <a:latin typeface="Gill Sans MT"/>
                <a:cs typeface="Gill Sans MT"/>
              </a:rPr>
              <a:t> </a:t>
            </a:r>
            <a:r>
              <a:rPr sz="1600" spc="-25" dirty="0">
                <a:solidFill>
                  <a:srgbClr val="3A3838"/>
                </a:solidFill>
                <a:latin typeface="Gill Sans MT"/>
                <a:cs typeface="Gill Sans MT"/>
              </a:rPr>
              <a:t>la </a:t>
            </a:r>
            <a:r>
              <a:rPr sz="1600" dirty="0">
                <a:solidFill>
                  <a:srgbClr val="3A3838"/>
                </a:solidFill>
                <a:latin typeface="Gill Sans MT"/>
                <a:cs typeface="Gill Sans MT"/>
              </a:rPr>
              <a:t>capacidad de</a:t>
            </a:r>
            <a:r>
              <a:rPr sz="1600" spc="5" dirty="0">
                <a:solidFill>
                  <a:srgbClr val="3A3838"/>
                </a:solidFill>
                <a:latin typeface="Gill Sans MT"/>
                <a:cs typeface="Gill Sans MT"/>
              </a:rPr>
              <a:t> </a:t>
            </a:r>
            <a:r>
              <a:rPr sz="1600" spc="-20" dirty="0">
                <a:solidFill>
                  <a:srgbClr val="3A3838"/>
                </a:solidFill>
                <a:latin typeface="Gill Sans MT"/>
                <a:cs typeface="Gill Sans MT"/>
              </a:rPr>
              <a:t>ser</a:t>
            </a:r>
            <a:r>
              <a:rPr sz="1600" spc="-5" dirty="0">
                <a:solidFill>
                  <a:srgbClr val="3A3838"/>
                </a:solidFill>
                <a:latin typeface="Gill Sans MT"/>
                <a:cs typeface="Gill Sans MT"/>
              </a:rPr>
              <a:t> </a:t>
            </a:r>
            <a:r>
              <a:rPr sz="1600" spc="-30" dirty="0">
                <a:solidFill>
                  <a:srgbClr val="3A3838"/>
                </a:solidFill>
                <a:latin typeface="Gill Sans MT"/>
                <a:cs typeface="Gill Sans MT"/>
              </a:rPr>
              <a:t>conscientes</a:t>
            </a:r>
            <a:r>
              <a:rPr sz="1600" spc="5" dirty="0">
                <a:solidFill>
                  <a:srgbClr val="3A3838"/>
                </a:solidFill>
                <a:latin typeface="Gill Sans MT"/>
                <a:cs typeface="Gill Sans MT"/>
              </a:rPr>
              <a:t> </a:t>
            </a:r>
            <a:r>
              <a:rPr sz="1600" spc="-25" dirty="0">
                <a:solidFill>
                  <a:srgbClr val="3A3838"/>
                </a:solidFill>
                <a:latin typeface="Gill Sans MT"/>
                <a:cs typeface="Gill Sans MT"/>
              </a:rPr>
              <a:t>de </a:t>
            </a:r>
            <a:r>
              <a:rPr sz="1600" spc="-10" dirty="0">
                <a:solidFill>
                  <a:srgbClr val="3A3838"/>
                </a:solidFill>
                <a:latin typeface="Gill Sans MT"/>
                <a:cs typeface="Gill Sans MT"/>
              </a:rPr>
              <a:t>nuestras</a:t>
            </a:r>
            <a:r>
              <a:rPr sz="1600" spc="-35" dirty="0">
                <a:solidFill>
                  <a:srgbClr val="3A3838"/>
                </a:solidFill>
                <a:latin typeface="Gill Sans MT"/>
                <a:cs typeface="Gill Sans MT"/>
              </a:rPr>
              <a:t> </a:t>
            </a:r>
            <a:r>
              <a:rPr sz="1600" spc="-10" dirty="0">
                <a:solidFill>
                  <a:srgbClr val="3A3838"/>
                </a:solidFill>
                <a:latin typeface="Gill Sans MT"/>
                <a:cs typeface="Gill Sans MT"/>
              </a:rPr>
              <a:t>propias</a:t>
            </a:r>
            <a:r>
              <a:rPr sz="1600" spc="-30" dirty="0">
                <a:solidFill>
                  <a:srgbClr val="3A3838"/>
                </a:solidFill>
                <a:latin typeface="Gill Sans MT"/>
                <a:cs typeface="Gill Sans MT"/>
              </a:rPr>
              <a:t> </a:t>
            </a:r>
            <a:r>
              <a:rPr sz="1600" spc="-25" dirty="0">
                <a:solidFill>
                  <a:srgbClr val="3A3838"/>
                </a:solidFill>
                <a:latin typeface="Gill Sans MT"/>
                <a:cs typeface="Gill Sans MT"/>
              </a:rPr>
              <a:t>emociones</a:t>
            </a:r>
            <a:r>
              <a:rPr sz="1600" spc="-30" dirty="0">
                <a:solidFill>
                  <a:srgbClr val="3A3838"/>
                </a:solidFill>
                <a:latin typeface="Gill Sans MT"/>
                <a:cs typeface="Gill Sans MT"/>
              </a:rPr>
              <a:t> </a:t>
            </a:r>
            <a:r>
              <a:rPr sz="1600" dirty="0">
                <a:solidFill>
                  <a:srgbClr val="3A3838"/>
                </a:solidFill>
                <a:latin typeface="Gill Sans MT"/>
                <a:cs typeface="Gill Sans MT"/>
              </a:rPr>
              <a:t>y</a:t>
            </a:r>
            <a:r>
              <a:rPr sz="1600" spc="-30" dirty="0">
                <a:solidFill>
                  <a:srgbClr val="3A3838"/>
                </a:solidFill>
                <a:latin typeface="Gill Sans MT"/>
                <a:cs typeface="Gill Sans MT"/>
              </a:rPr>
              <a:t> </a:t>
            </a:r>
            <a:r>
              <a:rPr sz="1600" spc="-25" dirty="0">
                <a:solidFill>
                  <a:srgbClr val="3A3838"/>
                </a:solidFill>
                <a:latin typeface="Gill Sans MT"/>
                <a:cs typeface="Gill Sans MT"/>
              </a:rPr>
              <a:t>el </a:t>
            </a:r>
            <a:r>
              <a:rPr sz="1600" dirty="0">
                <a:solidFill>
                  <a:srgbClr val="3A3838"/>
                </a:solidFill>
                <a:latin typeface="Gill Sans MT"/>
                <a:cs typeface="Gill Sans MT"/>
              </a:rPr>
              <a:t>impacto</a:t>
            </a:r>
            <a:r>
              <a:rPr sz="1600" spc="615" dirty="0">
                <a:solidFill>
                  <a:srgbClr val="3A3838"/>
                </a:solidFill>
                <a:latin typeface="Gill Sans MT"/>
                <a:cs typeface="Gill Sans MT"/>
              </a:rPr>
              <a:t> </a:t>
            </a:r>
            <a:r>
              <a:rPr sz="1600" dirty="0">
                <a:solidFill>
                  <a:srgbClr val="3A3838"/>
                </a:solidFill>
                <a:latin typeface="Gill Sans MT"/>
                <a:cs typeface="Gill Sans MT"/>
              </a:rPr>
              <a:t>que</a:t>
            </a:r>
            <a:r>
              <a:rPr sz="1600" spc="85" dirty="0">
                <a:solidFill>
                  <a:srgbClr val="3A3838"/>
                </a:solidFill>
                <a:latin typeface="Gill Sans MT"/>
                <a:cs typeface="Gill Sans MT"/>
              </a:rPr>
              <a:t>  </a:t>
            </a:r>
            <a:r>
              <a:rPr sz="1600" dirty="0">
                <a:solidFill>
                  <a:srgbClr val="3A3838"/>
                </a:solidFill>
                <a:latin typeface="Gill Sans MT"/>
                <a:cs typeface="Gill Sans MT"/>
              </a:rPr>
              <a:t>tienen</a:t>
            </a:r>
            <a:r>
              <a:rPr sz="1600" spc="90" dirty="0">
                <a:solidFill>
                  <a:srgbClr val="3A3838"/>
                </a:solidFill>
                <a:latin typeface="Gill Sans MT"/>
                <a:cs typeface="Gill Sans MT"/>
              </a:rPr>
              <a:t>  </a:t>
            </a:r>
            <a:r>
              <a:rPr sz="1600" dirty="0">
                <a:solidFill>
                  <a:srgbClr val="3A3838"/>
                </a:solidFill>
                <a:latin typeface="Gill Sans MT"/>
                <a:cs typeface="Gill Sans MT"/>
              </a:rPr>
              <a:t>en</a:t>
            </a:r>
            <a:r>
              <a:rPr sz="1600" spc="90" dirty="0">
                <a:solidFill>
                  <a:srgbClr val="3A3838"/>
                </a:solidFill>
                <a:latin typeface="Gill Sans MT"/>
                <a:cs typeface="Gill Sans MT"/>
              </a:rPr>
              <a:t>  </a:t>
            </a:r>
            <a:r>
              <a:rPr sz="1600" spc="-40" dirty="0">
                <a:solidFill>
                  <a:srgbClr val="3A3838"/>
                </a:solidFill>
                <a:latin typeface="Gill Sans MT"/>
                <a:cs typeface="Gill Sans MT"/>
              </a:rPr>
              <a:t>todo </a:t>
            </a:r>
            <a:r>
              <a:rPr sz="1600" dirty="0">
                <a:solidFill>
                  <a:srgbClr val="3A3838"/>
                </a:solidFill>
                <a:latin typeface="Gill Sans MT"/>
                <a:cs typeface="Gill Sans MT"/>
              </a:rPr>
              <a:t>nuestro</a:t>
            </a:r>
            <a:r>
              <a:rPr sz="1600" spc="30" dirty="0">
                <a:solidFill>
                  <a:srgbClr val="3A3838"/>
                </a:solidFill>
                <a:latin typeface="Gill Sans MT"/>
                <a:cs typeface="Gill Sans MT"/>
              </a:rPr>
              <a:t> </a:t>
            </a:r>
            <a:r>
              <a:rPr sz="1600" dirty="0">
                <a:solidFill>
                  <a:srgbClr val="3A3838"/>
                </a:solidFill>
                <a:latin typeface="Gill Sans MT"/>
                <a:cs typeface="Gill Sans MT"/>
              </a:rPr>
              <a:t>entorno</a:t>
            </a:r>
            <a:r>
              <a:rPr sz="1600" spc="40" dirty="0">
                <a:solidFill>
                  <a:srgbClr val="3A3838"/>
                </a:solidFill>
                <a:latin typeface="Gill Sans MT"/>
                <a:cs typeface="Gill Sans MT"/>
              </a:rPr>
              <a:t> </a:t>
            </a:r>
            <a:r>
              <a:rPr sz="1600" spc="-10" dirty="0">
                <a:solidFill>
                  <a:srgbClr val="3A3838"/>
                </a:solidFill>
                <a:latin typeface="Gill Sans MT"/>
                <a:cs typeface="Gill Sans MT"/>
              </a:rPr>
              <a:t>especialmente </a:t>
            </a:r>
            <a:r>
              <a:rPr sz="1600" dirty="0">
                <a:solidFill>
                  <a:srgbClr val="3A3838"/>
                </a:solidFill>
                <a:latin typeface="Gill Sans MT"/>
                <a:cs typeface="Gill Sans MT"/>
              </a:rPr>
              <a:t>en</a:t>
            </a:r>
            <a:r>
              <a:rPr sz="1600" spc="114" dirty="0">
                <a:solidFill>
                  <a:srgbClr val="3A3838"/>
                </a:solidFill>
                <a:latin typeface="Gill Sans MT"/>
                <a:cs typeface="Gill Sans MT"/>
              </a:rPr>
              <a:t>  </a:t>
            </a:r>
            <a:r>
              <a:rPr sz="1600" dirty="0">
                <a:solidFill>
                  <a:srgbClr val="3A3838"/>
                </a:solidFill>
                <a:latin typeface="Gill Sans MT"/>
                <a:cs typeface="Gill Sans MT"/>
              </a:rPr>
              <a:t>nuestra</a:t>
            </a:r>
            <a:r>
              <a:rPr sz="1600" spc="114" dirty="0">
                <a:solidFill>
                  <a:srgbClr val="3A3838"/>
                </a:solidFill>
                <a:latin typeface="Gill Sans MT"/>
                <a:cs typeface="Gill Sans MT"/>
              </a:rPr>
              <a:t>  </a:t>
            </a:r>
            <a:r>
              <a:rPr sz="1600" dirty="0">
                <a:solidFill>
                  <a:srgbClr val="3A3838"/>
                </a:solidFill>
                <a:latin typeface="Gill Sans MT"/>
                <a:cs typeface="Gill Sans MT"/>
              </a:rPr>
              <a:t>vida</a:t>
            </a:r>
            <a:r>
              <a:rPr sz="1600" spc="110" dirty="0">
                <a:solidFill>
                  <a:srgbClr val="3A3838"/>
                </a:solidFill>
                <a:latin typeface="Gill Sans MT"/>
                <a:cs typeface="Gill Sans MT"/>
              </a:rPr>
              <a:t>  </a:t>
            </a:r>
            <a:r>
              <a:rPr sz="1600" dirty="0">
                <a:solidFill>
                  <a:srgbClr val="3A3838"/>
                </a:solidFill>
                <a:latin typeface="Gill Sans MT"/>
                <a:cs typeface="Gill Sans MT"/>
              </a:rPr>
              <a:t>afectiva,</a:t>
            </a:r>
            <a:r>
              <a:rPr sz="1600" spc="114" dirty="0">
                <a:solidFill>
                  <a:srgbClr val="3A3838"/>
                </a:solidFill>
                <a:latin typeface="Gill Sans MT"/>
                <a:cs typeface="Gill Sans MT"/>
              </a:rPr>
              <a:t>  </a:t>
            </a:r>
            <a:r>
              <a:rPr sz="1600" spc="-25" dirty="0">
                <a:solidFill>
                  <a:srgbClr val="3A3838"/>
                </a:solidFill>
                <a:latin typeface="Gill Sans MT"/>
                <a:cs typeface="Gill Sans MT"/>
              </a:rPr>
              <a:t>así </a:t>
            </a:r>
            <a:r>
              <a:rPr sz="1600" dirty="0">
                <a:solidFill>
                  <a:srgbClr val="3A3838"/>
                </a:solidFill>
                <a:latin typeface="Gill Sans MT"/>
                <a:cs typeface="Gill Sans MT"/>
              </a:rPr>
              <a:t>mismo</a:t>
            </a:r>
            <a:r>
              <a:rPr sz="1600" spc="430" dirty="0">
                <a:solidFill>
                  <a:srgbClr val="3A3838"/>
                </a:solidFill>
                <a:latin typeface="Gill Sans MT"/>
                <a:cs typeface="Gill Sans MT"/>
              </a:rPr>
              <a:t>  </a:t>
            </a:r>
            <a:r>
              <a:rPr sz="1600" dirty="0">
                <a:solidFill>
                  <a:srgbClr val="3A3838"/>
                </a:solidFill>
                <a:latin typeface="Gill Sans MT"/>
                <a:cs typeface="Gill Sans MT"/>
              </a:rPr>
              <a:t>es</a:t>
            </a:r>
            <a:r>
              <a:rPr sz="1600" spc="434" dirty="0">
                <a:solidFill>
                  <a:srgbClr val="3A3838"/>
                </a:solidFill>
                <a:latin typeface="Gill Sans MT"/>
                <a:cs typeface="Gill Sans MT"/>
              </a:rPr>
              <a:t>  </a:t>
            </a:r>
            <a:r>
              <a:rPr sz="1600" dirty="0">
                <a:solidFill>
                  <a:srgbClr val="3A3838"/>
                </a:solidFill>
                <a:latin typeface="Gill Sans MT"/>
                <a:cs typeface="Gill Sans MT"/>
              </a:rPr>
              <a:t>la</a:t>
            </a:r>
            <a:r>
              <a:rPr sz="1600" spc="440" dirty="0">
                <a:solidFill>
                  <a:srgbClr val="3A3838"/>
                </a:solidFill>
                <a:latin typeface="Gill Sans MT"/>
                <a:cs typeface="Gill Sans MT"/>
              </a:rPr>
              <a:t>  </a:t>
            </a:r>
            <a:r>
              <a:rPr sz="1600" dirty="0">
                <a:solidFill>
                  <a:srgbClr val="3A3838"/>
                </a:solidFill>
                <a:latin typeface="Gill Sans MT"/>
                <a:cs typeface="Gill Sans MT"/>
              </a:rPr>
              <a:t>facultad</a:t>
            </a:r>
            <a:r>
              <a:rPr sz="1600" spc="434" dirty="0">
                <a:solidFill>
                  <a:srgbClr val="3A3838"/>
                </a:solidFill>
                <a:latin typeface="Gill Sans MT"/>
                <a:cs typeface="Gill Sans MT"/>
              </a:rPr>
              <a:t>  </a:t>
            </a:r>
            <a:r>
              <a:rPr sz="1600" spc="-25" dirty="0">
                <a:solidFill>
                  <a:srgbClr val="3A3838"/>
                </a:solidFill>
                <a:latin typeface="Gill Sans MT"/>
                <a:cs typeface="Gill Sans MT"/>
              </a:rPr>
              <a:t>de </a:t>
            </a:r>
            <a:r>
              <a:rPr sz="1600" spc="-10" dirty="0">
                <a:solidFill>
                  <a:srgbClr val="3A3838"/>
                </a:solidFill>
                <a:latin typeface="Gill Sans MT"/>
                <a:cs typeface="Gill Sans MT"/>
              </a:rPr>
              <a:t>controlar</a:t>
            </a:r>
            <a:r>
              <a:rPr sz="1600" dirty="0">
                <a:solidFill>
                  <a:srgbClr val="3A3838"/>
                </a:solidFill>
                <a:latin typeface="Gill Sans MT"/>
                <a:cs typeface="Gill Sans MT"/>
              </a:rPr>
              <a:t>	</a:t>
            </a:r>
            <a:r>
              <a:rPr sz="1600" spc="-50" dirty="0">
                <a:solidFill>
                  <a:srgbClr val="3A3838"/>
                </a:solidFill>
                <a:latin typeface="Gill Sans MT"/>
                <a:cs typeface="Gill Sans MT"/>
              </a:rPr>
              <a:t>y</a:t>
            </a:r>
            <a:r>
              <a:rPr sz="1600" dirty="0">
                <a:solidFill>
                  <a:srgbClr val="3A3838"/>
                </a:solidFill>
                <a:latin typeface="Gill Sans MT"/>
                <a:cs typeface="Gill Sans MT"/>
              </a:rPr>
              <a:t>	</a:t>
            </a:r>
            <a:r>
              <a:rPr sz="1600" spc="-20" dirty="0">
                <a:solidFill>
                  <a:srgbClr val="3A3838"/>
                </a:solidFill>
                <a:latin typeface="Gill Sans MT"/>
                <a:cs typeface="Gill Sans MT"/>
              </a:rPr>
              <a:t>regular</a:t>
            </a:r>
            <a:endParaRPr sz="1600" dirty="0">
              <a:latin typeface="Gill Sans MT"/>
              <a:cs typeface="Gill Sans MT"/>
            </a:endParaRPr>
          </a:p>
          <a:p>
            <a:pPr marL="12700" marR="5715" algn="just">
              <a:lnSpc>
                <a:spcPct val="100000"/>
              </a:lnSpc>
              <a:spcBef>
                <a:spcPts val="5"/>
              </a:spcBef>
              <a:tabLst>
                <a:tab pos="1930400" algn="l"/>
              </a:tabLst>
            </a:pPr>
            <a:r>
              <a:rPr sz="1600" spc="-10" dirty="0">
                <a:solidFill>
                  <a:srgbClr val="3A3838"/>
                </a:solidFill>
                <a:latin typeface="Gill Sans MT"/>
                <a:cs typeface="Gill Sans MT"/>
              </a:rPr>
              <a:t>adecuadamente</a:t>
            </a:r>
            <a:r>
              <a:rPr sz="1600" dirty="0">
                <a:solidFill>
                  <a:srgbClr val="3A3838"/>
                </a:solidFill>
                <a:latin typeface="Gill Sans MT"/>
                <a:cs typeface="Gill Sans MT"/>
              </a:rPr>
              <a:t>	</a:t>
            </a:r>
            <a:r>
              <a:rPr sz="1600" spc="-30" dirty="0">
                <a:solidFill>
                  <a:srgbClr val="3A3838"/>
                </a:solidFill>
                <a:latin typeface="Gill Sans MT"/>
                <a:cs typeface="Gill Sans MT"/>
              </a:rPr>
              <a:t>nuestras </a:t>
            </a:r>
            <a:r>
              <a:rPr sz="1600" dirty="0">
                <a:solidFill>
                  <a:srgbClr val="3A3838"/>
                </a:solidFill>
                <a:latin typeface="Gill Sans MT"/>
                <a:cs typeface="Gill Sans MT"/>
              </a:rPr>
              <a:t>emociones,</a:t>
            </a:r>
            <a:r>
              <a:rPr sz="1600" spc="100" dirty="0">
                <a:solidFill>
                  <a:srgbClr val="3A3838"/>
                </a:solidFill>
                <a:latin typeface="Gill Sans MT"/>
                <a:cs typeface="Gill Sans MT"/>
              </a:rPr>
              <a:t>  </a:t>
            </a:r>
            <a:r>
              <a:rPr sz="1600" dirty="0">
                <a:solidFill>
                  <a:srgbClr val="3A3838"/>
                </a:solidFill>
                <a:latin typeface="Gill Sans MT"/>
                <a:cs typeface="Gill Sans MT"/>
              </a:rPr>
              <a:t>haciendo</a:t>
            </a:r>
            <a:r>
              <a:rPr sz="1600" spc="105" dirty="0">
                <a:solidFill>
                  <a:srgbClr val="3A3838"/>
                </a:solidFill>
                <a:latin typeface="Gill Sans MT"/>
                <a:cs typeface="Gill Sans MT"/>
              </a:rPr>
              <a:t>  </a:t>
            </a:r>
            <a:r>
              <a:rPr sz="1600" dirty="0">
                <a:solidFill>
                  <a:srgbClr val="3A3838"/>
                </a:solidFill>
                <a:latin typeface="Gill Sans MT"/>
                <a:cs typeface="Gill Sans MT"/>
              </a:rPr>
              <a:t>uso</a:t>
            </a:r>
            <a:r>
              <a:rPr sz="1600" spc="100" dirty="0">
                <a:solidFill>
                  <a:srgbClr val="3A3838"/>
                </a:solidFill>
                <a:latin typeface="Gill Sans MT"/>
                <a:cs typeface="Gill Sans MT"/>
              </a:rPr>
              <a:t>  </a:t>
            </a:r>
            <a:r>
              <a:rPr sz="1600" spc="-25" dirty="0">
                <a:solidFill>
                  <a:srgbClr val="3A3838"/>
                </a:solidFill>
                <a:latin typeface="Gill Sans MT"/>
                <a:cs typeface="Gill Sans MT"/>
              </a:rPr>
              <a:t>de importantes</a:t>
            </a:r>
            <a:r>
              <a:rPr sz="1600" spc="25" dirty="0">
                <a:solidFill>
                  <a:srgbClr val="3A3838"/>
                </a:solidFill>
                <a:latin typeface="Gill Sans MT"/>
                <a:cs typeface="Gill Sans MT"/>
              </a:rPr>
              <a:t> </a:t>
            </a:r>
            <a:r>
              <a:rPr sz="1600" dirty="0">
                <a:solidFill>
                  <a:srgbClr val="3A3838"/>
                </a:solidFill>
                <a:latin typeface="Gill Sans MT"/>
                <a:cs typeface="Gill Sans MT"/>
              </a:rPr>
              <a:t>habilidades</a:t>
            </a:r>
            <a:r>
              <a:rPr sz="1600" spc="15" dirty="0">
                <a:solidFill>
                  <a:srgbClr val="3A3838"/>
                </a:solidFill>
                <a:latin typeface="Gill Sans MT"/>
                <a:cs typeface="Gill Sans MT"/>
              </a:rPr>
              <a:t> </a:t>
            </a:r>
            <a:r>
              <a:rPr sz="1600" spc="-20" dirty="0">
                <a:solidFill>
                  <a:srgbClr val="3A3838"/>
                </a:solidFill>
                <a:latin typeface="Gill Sans MT"/>
                <a:cs typeface="Gill Sans MT"/>
              </a:rPr>
              <a:t>sociales </a:t>
            </a:r>
            <a:r>
              <a:rPr sz="1600" dirty="0">
                <a:solidFill>
                  <a:srgbClr val="3A3838"/>
                </a:solidFill>
                <a:latin typeface="Gill Sans MT"/>
                <a:cs typeface="Gill Sans MT"/>
              </a:rPr>
              <a:t>como</a:t>
            </a:r>
            <a:r>
              <a:rPr sz="1600" spc="480" dirty="0">
                <a:solidFill>
                  <a:srgbClr val="3A3838"/>
                </a:solidFill>
                <a:latin typeface="Gill Sans MT"/>
                <a:cs typeface="Gill Sans MT"/>
              </a:rPr>
              <a:t> </a:t>
            </a:r>
            <a:r>
              <a:rPr sz="1600" dirty="0">
                <a:solidFill>
                  <a:srgbClr val="3A3838"/>
                </a:solidFill>
                <a:latin typeface="Gill Sans MT"/>
                <a:cs typeface="Gill Sans MT"/>
              </a:rPr>
              <a:t>la</a:t>
            </a:r>
            <a:r>
              <a:rPr sz="1600" spc="480" dirty="0">
                <a:solidFill>
                  <a:srgbClr val="3A3838"/>
                </a:solidFill>
                <a:latin typeface="Gill Sans MT"/>
                <a:cs typeface="Gill Sans MT"/>
              </a:rPr>
              <a:t> </a:t>
            </a:r>
            <a:r>
              <a:rPr sz="1600" dirty="0">
                <a:solidFill>
                  <a:srgbClr val="3A3838"/>
                </a:solidFill>
                <a:latin typeface="Gill Sans MT"/>
                <a:cs typeface="Gill Sans MT"/>
              </a:rPr>
              <a:t>automotivación</a:t>
            </a:r>
            <a:r>
              <a:rPr sz="1600" spc="470" dirty="0">
                <a:solidFill>
                  <a:srgbClr val="3A3838"/>
                </a:solidFill>
                <a:latin typeface="Gill Sans MT"/>
                <a:cs typeface="Gill Sans MT"/>
              </a:rPr>
              <a:t> </a:t>
            </a:r>
            <a:r>
              <a:rPr sz="1600" dirty="0">
                <a:solidFill>
                  <a:srgbClr val="3A3838"/>
                </a:solidFill>
                <a:latin typeface="Gill Sans MT"/>
                <a:cs typeface="Gill Sans MT"/>
              </a:rPr>
              <a:t>y</a:t>
            </a:r>
            <a:r>
              <a:rPr sz="1600" spc="484" dirty="0">
                <a:solidFill>
                  <a:srgbClr val="3A3838"/>
                </a:solidFill>
                <a:latin typeface="Gill Sans MT"/>
                <a:cs typeface="Gill Sans MT"/>
              </a:rPr>
              <a:t> </a:t>
            </a:r>
            <a:r>
              <a:rPr sz="1600" spc="-25" dirty="0">
                <a:solidFill>
                  <a:srgbClr val="3A3838"/>
                </a:solidFill>
                <a:latin typeface="Gill Sans MT"/>
                <a:cs typeface="Gill Sans MT"/>
              </a:rPr>
              <a:t>la </a:t>
            </a:r>
            <a:r>
              <a:rPr sz="1600" spc="-10" dirty="0">
                <a:solidFill>
                  <a:srgbClr val="3A3838"/>
                </a:solidFill>
                <a:latin typeface="Gill Sans MT"/>
                <a:cs typeface="Gill Sans MT"/>
              </a:rPr>
              <a:t>empatía.</a:t>
            </a:r>
            <a:endParaRPr sz="1600" dirty="0">
              <a:latin typeface="Gill Sans MT"/>
              <a:cs typeface="Gill Sans MT"/>
            </a:endParaRPr>
          </a:p>
        </p:txBody>
      </p:sp>
      <p:sp>
        <p:nvSpPr>
          <p:cNvPr id="6" name="object 6"/>
          <p:cNvSpPr txBox="1">
            <a:spLocks noGrp="1"/>
          </p:cNvSpPr>
          <p:nvPr>
            <p:ph type="title"/>
          </p:nvPr>
        </p:nvSpPr>
        <p:spPr>
          <a:xfrm>
            <a:off x="325627" y="1511807"/>
            <a:ext cx="3759200" cy="695960"/>
          </a:xfrm>
          <a:prstGeom prst="rect">
            <a:avLst/>
          </a:prstGeom>
        </p:spPr>
        <p:txBody>
          <a:bodyPr vert="horz" wrap="square" lIns="0" tIns="12065" rIns="0" bIns="0" rtlCol="0">
            <a:spAutoFit/>
          </a:bodyPr>
          <a:lstStyle/>
          <a:p>
            <a:pPr marL="12700">
              <a:lnSpc>
                <a:spcPct val="100000"/>
              </a:lnSpc>
              <a:spcBef>
                <a:spcPts val="95"/>
              </a:spcBef>
            </a:pPr>
            <a:r>
              <a:rPr sz="4400" i="1" spc="-250" dirty="0">
                <a:latin typeface="Arial Narrow"/>
                <a:cs typeface="Arial Narrow"/>
              </a:rPr>
              <a:t>Inteligencia</a:t>
            </a:r>
            <a:r>
              <a:rPr sz="4400" i="1" spc="-15" dirty="0">
                <a:latin typeface="Arial Narrow"/>
                <a:cs typeface="Arial Narrow"/>
              </a:rPr>
              <a:t> </a:t>
            </a:r>
            <a:r>
              <a:rPr sz="4400" i="1" spc="-415" dirty="0">
                <a:latin typeface="Arial Narrow"/>
                <a:cs typeface="Arial Narrow"/>
              </a:rPr>
              <a:t>emocional</a:t>
            </a:r>
            <a:endParaRPr sz="4400">
              <a:latin typeface="Arial Narrow"/>
              <a:cs typeface="Arial Narrow"/>
            </a:endParaRPr>
          </a:p>
        </p:txBody>
      </p:sp>
      <p:grpSp>
        <p:nvGrpSpPr>
          <p:cNvPr id="7" name="object 7"/>
          <p:cNvGrpSpPr/>
          <p:nvPr/>
        </p:nvGrpSpPr>
        <p:grpSpPr>
          <a:xfrm>
            <a:off x="647631" y="999361"/>
            <a:ext cx="10074783" cy="1173862"/>
            <a:chOff x="662940" y="999743"/>
            <a:chExt cx="10074783" cy="1173862"/>
          </a:xfrm>
        </p:grpSpPr>
        <p:pic>
          <p:nvPicPr>
            <p:cNvPr id="8" name="object 8"/>
            <p:cNvPicPr/>
            <p:nvPr/>
          </p:nvPicPr>
          <p:blipFill>
            <a:blip r:embed="rId3" cstate="print"/>
            <a:stretch>
              <a:fillRect/>
            </a:stretch>
          </p:blipFill>
          <p:spPr>
            <a:xfrm>
              <a:off x="662940" y="1014983"/>
              <a:ext cx="2822448" cy="762253"/>
            </a:xfrm>
            <a:prstGeom prst="rect">
              <a:avLst/>
            </a:prstGeom>
          </p:spPr>
        </p:pic>
        <p:pic>
          <p:nvPicPr>
            <p:cNvPr id="9" name="object 9"/>
            <p:cNvPicPr/>
            <p:nvPr/>
          </p:nvPicPr>
          <p:blipFill>
            <a:blip r:embed="rId4" cstate="print"/>
            <a:stretch>
              <a:fillRect/>
            </a:stretch>
          </p:blipFill>
          <p:spPr>
            <a:xfrm>
              <a:off x="3363722" y="1014983"/>
              <a:ext cx="797813" cy="762253"/>
            </a:xfrm>
            <a:prstGeom prst="rect">
              <a:avLst/>
            </a:prstGeom>
          </p:spPr>
        </p:pic>
        <p:sp>
          <p:nvSpPr>
            <p:cNvPr id="10" name="object 10"/>
            <p:cNvSpPr/>
            <p:nvPr/>
          </p:nvSpPr>
          <p:spPr>
            <a:xfrm>
              <a:off x="9146285" y="1348740"/>
              <a:ext cx="935355" cy="824865"/>
            </a:xfrm>
            <a:custGeom>
              <a:avLst/>
              <a:gdLst/>
              <a:ahLst/>
              <a:cxnLst/>
              <a:rect l="l" t="t" r="r" b="b"/>
              <a:pathLst>
                <a:path w="935354" h="824864">
                  <a:moveTo>
                    <a:pt x="728853" y="0"/>
                  </a:moveTo>
                  <a:lnTo>
                    <a:pt x="206121" y="0"/>
                  </a:lnTo>
                  <a:lnTo>
                    <a:pt x="0" y="412242"/>
                  </a:lnTo>
                  <a:lnTo>
                    <a:pt x="206121" y="824484"/>
                  </a:lnTo>
                  <a:lnTo>
                    <a:pt x="728853" y="824484"/>
                  </a:lnTo>
                  <a:lnTo>
                    <a:pt x="934974" y="412242"/>
                  </a:lnTo>
                  <a:lnTo>
                    <a:pt x="728853" y="0"/>
                  </a:lnTo>
                  <a:close/>
                </a:path>
              </a:pathLst>
            </a:custGeom>
            <a:solidFill>
              <a:srgbClr val="006FC0"/>
            </a:solidFill>
          </p:spPr>
          <p:txBody>
            <a:bodyPr wrap="square" lIns="0" tIns="0" rIns="0" bIns="0" rtlCol="0"/>
            <a:lstStyle/>
            <a:p>
              <a:endParaRPr/>
            </a:p>
          </p:txBody>
        </p:sp>
        <p:sp>
          <p:nvSpPr>
            <p:cNvPr id="11" name="object 11"/>
            <p:cNvSpPr/>
            <p:nvPr/>
          </p:nvSpPr>
          <p:spPr>
            <a:xfrm>
              <a:off x="9958578" y="999743"/>
              <a:ext cx="779145" cy="672465"/>
            </a:xfrm>
            <a:custGeom>
              <a:avLst/>
              <a:gdLst/>
              <a:ahLst/>
              <a:cxnLst/>
              <a:rect l="l" t="t" r="r" b="b"/>
              <a:pathLst>
                <a:path w="779145" h="672464">
                  <a:moveTo>
                    <a:pt x="610743" y="0"/>
                  </a:moveTo>
                  <a:lnTo>
                    <a:pt x="168021" y="0"/>
                  </a:lnTo>
                  <a:lnTo>
                    <a:pt x="0" y="336041"/>
                  </a:lnTo>
                  <a:lnTo>
                    <a:pt x="168021" y="672083"/>
                  </a:lnTo>
                  <a:lnTo>
                    <a:pt x="610743" y="672083"/>
                  </a:lnTo>
                  <a:lnTo>
                    <a:pt x="778764" y="336041"/>
                  </a:lnTo>
                  <a:lnTo>
                    <a:pt x="610743" y="0"/>
                  </a:lnTo>
                  <a:close/>
                </a:path>
              </a:pathLst>
            </a:custGeom>
            <a:solidFill>
              <a:srgbClr val="FFC000"/>
            </a:solidFill>
          </p:spPr>
          <p:txBody>
            <a:bodyPr wrap="square" lIns="0" tIns="0" rIns="0" bIns="0" rtlCol="0"/>
            <a:lstStyle/>
            <a:p>
              <a:endParaRPr/>
            </a:p>
          </p:txBody>
        </p:sp>
      </p:grpSp>
      <p:pic>
        <p:nvPicPr>
          <p:cNvPr id="12" name="object 16"/>
          <p:cNvPicPr/>
          <p:nvPr/>
        </p:nvPicPr>
        <p:blipFill>
          <a:blip r:embed="rId5" cstate="print"/>
          <a:stretch>
            <a:fillRect/>
          </a:stretch>
        </p:blipFill>
        <p:spPr>
          <a:xfrm>
            <a:off x="8827579" y="6184412"/>
            <a:ext cx="3041142" cy="601218"/>
          </a:xfrm>
          <a:prstGeom prst="rect">
            <a:avLst/>
          </a:prstGeom>
        </p:spPr>
      </p:pic>
    </p:spTree>
    <p:extLst>
      <p:ext uri="{BB962C8B-B14F-4D97-AF65-F5344CB8AC3E}">
        <p14:creationId xmlns:p14="http://schemas.microsoft.com/office/powerpoint/2010/main" val="625193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28600" y="501225"/>
            <a:ext cx="10287000" cy="751488"/>
          </a:xfrm>
          <a:prstGeom prst="rect">
            <a:avLst/>
          </a:prstGeom>
        </p:spPr>
        <p:txBody>
          <a:bodyPr vert="horz" wrap="square" lIns="0" tIns="12700" rIns="0" bIns="0" rtlCol="0">
            <a:spAutoFit/>
          </a:bodyPr>
          <a:lstStyle/>
          <a:p>
            <a:pPr marL="12700">
              <a:lnSpc>
                <a:spcPct val="100000"/>
              </a:lnSpc>
              <a:spcBef>
                <a:spcPts val="100"/>
              </a:spcBef>
            </a:pPr>
            <a:r>
              <a:rPr lang="es-ES" sz="4800" i="1" dirty="0" smtClean="0">
                <a:ln w="0"/>
                <a:solidFill>
                  <a:schemeClr val="tx1"/>
                </a:solidFill>
                <a:effectLst>
                  <a:outerShdw blurRad="38100" dist="19050" dir="2700000" algn="tl" rotWithShape="0">
                    <a:schemeClr val="dk1">
                      <a:alpha val="40000"/>
                    </a:schemeClr>
                  </a:outerShdw>
                </a:effectLst>
                <a:latin typeface="Arial Narrow"/>
                <a:cs typeface="Arial Narrow"/>
              </a:rPr>
              <a:t>Características de la inteligencia emocional</a:t>
            </a:r>
            <a:endParaRPr sz="4800" dirty="0">
              <a:ln w="0"/>
              <a:solidFill>
                <a:schemeClr val="tx1"/>
              </a:solidFill>
              <a:effectLst>
                <a:outerShdw blurRad="38100" dist="19050" dir="2700000" algn="tl" rotWithShape="0">
                  <a:schemeClr val="dk1">
                    <a:alpha val="40000"/>
                  </a:schemeClr>
                </a:outerShdw>
              </a:effectLst>
              <a:latin typeface="Arial Narrow"/>
              <a:cs typeface="Arial Narrow"/>
            </a:endParaRPr>
          </a:p>
        </p:txBody>
      </p:sp>
      <p:sp>
        <p:nvSpPr>
          <p:cNvPr id="19" name="object 19"/>
          <p:cNvSpPr txBox="1"/>
          <p:nvPr/>
        </p:nvSpPr>
        <p:spPr>
          <a:xfrm>
            <a:off x="839977" y="5938011"/>
            <a:ext cx="2914015" cy="299720"/>
          </a:xfrm>
          <a:prstGeom prst="rect">
            <a:avLst/>
          </a:prstGeom>
        </p:spPr>
        <p:txBody>
          <a:bodyPr vert="horz" wrap="square" lIns="0" tIns="12700" rIns="0" bIns="0" rtlCol="0">
            <a:spAutoFit/>
          </a:bodyPr>
          <a:lstStyle/>
          <a:p>
            <a:pPr marL="12700">
              <a:lnSpc>
                <a:spcPct val="100000"/>
              </a:lnSpc>
              <a:spcBef>
                <a:spcPts val="100"/>
              </a:spcBef>
            </a:pPr>
            <a:endParaRPr sz="1800" dirty="0">
              <a:latin typeface="Gill Sans MT"/>
              <a:cs typeface="Gill Sans MT"/>
            </a:endParaRPr>
          </a:p>
        </p:txBody>
      </p:sp>
      <p:pic>
        <p:nvPicPr>
          <p:cNvPr id="20" name="object 16"/>
          <p:cNvPicPr/>
          <p:nvPr/>
        </p:nvPicPr>
        <p:blipFill>
          <a:blip r:embed="rId2" cstate="print"/>
          <a:stretch>
            <a:fillRect/>
          </a:stretch>
        </p:blipFill>
        <p:spPr>
          <a:xfrm>
            <a:off x="9150858" y="80379"/>
            <a:ext cx="3041142" cy="601218"/>
          </a:xfrm>
          <a:prstGeom prst="rect">
            <a:avLst/>
          </a:prstGeom>
        </p:spPr>
      </p:pic>
      <p:graphicFrame>
        <p:nvGraphicFramePr>
          <p:cNvPr id="23" name="Diagrama 22"/>
          <p:cNvGraphicFramePr/>
          <p:nvPr>
            <p:extLst/>
          </p:nvPr>
        </p:nvGraphicFramePr>
        <p:xfrm>
          <a:off x="76200" y="14118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Imagen 25"/>
          <p:cNvPicPr>
            <a:picLocks noChangeAspect="1"/>
          </p:cNvPicPr>
          <p:nvPr/>
        </p:nvPicPr>
        <p:blipFill>
          <a:blip r:embed="rId8"/>
          <a:stretch>
            <a:fillRect/>
          </a:stretch>
        </p:blipFill>
        <p:spPr>
          <a:xfrm>
            <a:off x="8204200" y="2667000"/>
            <a:ext cx="3838807" cy="2057400"/>
          </a:xfrm>
          <a:prstGeom prst="rect">
            <a:avLst/>
          </a:prstGeom>
        </p:spPr>
      </p:pic>
    </p:spTree>
    <p:extLst>
      <p:ext uri="{BB962C8B-B14F-4D97-AF65-F5344CB8AC3E}">
        <p14:creationId xmlns:p14="http://schemas.microsoft.com/office/powerpoint/2010/main" val="2453011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02939" y="2995955"/>
            <a:ext cx="5777230" cy="866775"/>
          </a:xfrm>
          <a:prstGeom prst="rect">
            <a:avLst/>
          </a:prstGeom>
        </p:spPr>
        <p:txBody>
          <a:bodyPr vert="horz" wrap="square" lIns="0" tIns="0" rIns="0" bIns="0" rtlCol="0">
            <a:spAutoFit/>
          </a:bodyPr>
          <a:lstStyle/>
          <a:p>
            <a:pPr marL="114300">
              <a:lnSpc>
                <a:spcPts val="2090"/>
              </a:lnSpc>
            </a:pPr>
            <a:r>
              <a:rPr sz="1800" dirty="0">
                <a:solidFill>
                  <a:srgbClr val="001F5F"/>
                </a:solidFill>
                <a:latin typeface="Cambria"/>
                <a:cs typeface="Cambria"/>
              </a:rPr>
              <a:t>La</a:t>
            </a:r>
            <a:r>
              <a:rPr sz="1800" spc="370" dirty="0">
                <a:solidFill>
                  <a:srgbClr val="001F5F"/>
                </a:solidFill>
                <a:latin typeface="Cambria"/>
                <a:cs typeface="Cambria"/>
              </a:rPr>
              <a:t> </a:t>
            </a:r>
            <a:r>
              <a:rPr sz="1800" dirty="0">
                <a:solidFill>
                  <a:srgbClr val="001F5F"/>
                </a:solidFill>
                <a:latin typeface="Cambria"/>
                <a:cs typeface="Cambria"/>
              </a:rPr>
              <a:t>distinta</a:t>
            </a:r>
            <a:r>
              <a:rPr sz="1800" spc="370" dirty="0">
                <a:solidFill>
                  <a:srgbClr val="001F5F"/>
                </a:solidFill>
                <a:latin typeface="Cambria"/>
                <a:cs typeface="Cambria"/>
              </a:rPr>
              <a:t> </a:t>
            </a:r>
            <a:r>
              <a:rPr sz="1800" dirty="0">
                <a:solidFill>
                  <a:srgbClr val="001F5F"/>
                </a:solidFill>
                <a:latin typeface="Cambria"/>
                <a:cs typeface="Cambria"/>
              </a:rPr>
              <a:t>impronta</a:t>
            </a:r>
            <a:r>
              <a:rPr sz="1800" spc="370" dirty="0">
                <a:solidFill>
                  <a:srgbClr val="001F5F"/>
                </a:solidFill>
                <a:latin typeface="Cambria"/>
                <a:cs typeface="Cambria"/>
              </a:rPr>
              <a:t> </a:t>
            </a:r>
            <a:r>
              <a:rPr sz="1800" dirty="0">
                <a:solidFill>
                  <a:srgbClr val="001F5F"/>
                </a:solidFill>
                <a:latin typeface="Cambria"/>
                <a:cs typeface="Cambria"/>
              </a:rPr>
              <a:t>biológica</a:t>
            </a:r>
            <a:r>
              <a:rPr sz="1800" spc="365" dirty="0">
                <a:solidFill>
                  <a:srgbClr val="001F5F"/>
                </a:solidFill>
                <a:latin typeface="Cambria"/>
                <a:cs typeface="Cambria"/>
              </a:rPr>
              <a:t> </a:t>
            </a:r>
            <a:r>
              <a:rPr sz="1800" dirty="0">
                <a:solidFill>
                  <a:srgbClr val="001F5F"/>
                </a:solidFill>
                <a:latin typeface="Cambria"/>
                <a:cs typeface="Cambria"/>
              </a:rPr>
              <a:t>propia</a:t>
            </a:r>
            <a:r>
              <a:rPr sz="1800" spc="370" dirty="0">
                <a:solidFill>
                  <a:srgbClr val="001F5F"/>
                </a:solidFill>
                <a:latin typeface="Cambria"/>
                <a:cs typeface="Cambria"/>
              </a:rPr>
              <a:t> </a:t>
            </a:r>
            <a:r>
              <a:rPr sz="1800" dirty="0">
                <a:solidFill>
                  <a:srgbClr val="001F5F"/>
                </a:solidFill>
                <a:latin typeface="Cambria"/>
                <a:cs typeface="Cambria"/>
              </a:rPr>
              <a:t>de</a:t>
            </a:r>
            <a:r>
              <a:rPr sz="1800" spc="370" dirty="0">
                <a:solidFill>
                  <a:srgbClr val="001F5F"/>
                </a:solidFill>
                <a:latin typeface="Cambria"/>
                <a:cs typeface="Cambria"/>
              </a:rPr>
              <a:t> </a:t>
            </a:r>
            <a:r>
              <a:rPr sz="1800" dirty="0">
                <a:solidFill>
                  <a:srgbClr val="001F5F"/>
                </a:solidFill>
                <a:latin typeface="Cambria"/>
                <a:cs typeface="Cambria"/>
              </a:rPr>
              <a:t>cada</a:t>
            </a:r>
            <a:r>
              <a:rPr sz="1800" spc="375" dirty="0">
                <a:solidFill>
                  <a:srgbClr val="001F5F"/>
                </a:solidFill>
                <a:latin typeface="Cambria"/>
                <a:cs typeface="Cambria"/>
              </a:rPr>
              <a:t> </a:t>
            </a:r>
            <a:r>
              <a:rPr sz="1800" spc="-10" dirty="0">
                <a:solidFill>
                  <a:srgbClr val="001F5F"/>
                </a:solidFill>
                <a:latin typeface="Cambria"/>
                <a:cs typeface="Cambria"/>
              </a:rPr>
              <a:t>emoción</a:t>
            </a:r>
            <a:endParaRPr sz="1800">
              <a:latin typeface="Cambria"/>
              <a:cs typeface="Cambria"/>
            </a:endParaRPr>
          </a:p>
          <a:p>
            <a:pPr>
              <a:lnSpc>
                <a:spcPct val="100000"/>
              </a:lnSpc>
              <a:spcBef>
                <a:spcPts val="170"/>
              </a:spcBef>
            </a:pPr>
            <a:r>
              <a:rPr sz="1800" dirty="0">
                <a:solidFill>
                  <a:srgbClr val="001F5F"/>
                </a:solidFill>
                <a:latin typeface="Cambria"/>
                <a:cs typeface="Cambria"/>
              </a:rPr>
              <a:t>evidencia</a:t>
            </a:r>
            <a:r>
              <a:rPr sz="1800" spc="50" dirty="0">
                <a:solidFill>
                  <a:srgbClr val="001F5F"/>
                </a:solidFill>
                <a:latin typeface="Cambria"/>
                <a:cs typeface="Cambria"/>
              </a:rPr>
              <a:t> </a:t>
            </a:r>
            <a:r>
              <a:rPr sz="1800" dirty="0">
                <a:solidFill>
                  <a:srgbClr val="001F5F"/>
                </a:solidFill>
                <a:latin typeface="Cambria"/>
                <a:cs typeface="Cambria"/>
              </a:rPr>
              <a:t>que</a:t>
            </a:r>
            <a:r>
              <a:rPr sz="1800" spc="50" dirty="0">
                <a:solidFill>
                  <a:srgbClr val="001F5F"/>
                </a:solidFill>
                <a:latin typeface="Cambria"/>
                <a:cs typeface="Cambria"/>
              </a:rPr>
              <a:t> </a:t>
            </a:r>
            <a:r>
              <a:rPr sz="1800" dirty="0">
                <a:solidFill>
                  <a:srgbClr val="001F5F"/>
                </a:solidFill>
                <a:latin typeface="Cambria"/>
                <a:cs typeface="Cambria"/>
              </a:rPr>
              <a:t>cada</a:t>
            </a:r>
            <a:r>
              <a:rPr sz="1800" spc="55" dirty="0">
                <a:solidFill>
                  <a:srgbClr val="001F5F"/>
                </a:solidFill>
                <a:latin typeface="Cambria"/>
                <a:cs typeface="Cambria"/>
              </a:rPr>
              <a:t> </a:t>
            </a:r>
            <a:r>
              <a:rPr sz="1800" dirty="0">
                <a:solidFill>
                  <a:srgbClr val="001F5F"/>
                </a:solidFill>
                <a:latin typeface="Cambria"/>
                <a:cs typeface="Cambria"/>
              </a:rPr>
              <a:t>una</a:t>
            </a:r>
            <a:r>
              <a:rPr sz="1800" spc="60" dirty="0">
                <a:solidFill>
                  <a:srgbClr val="001F5F"/>
                </a:solidFill>
                <a:latin typeface="Cambria"/>
                <a:cs typeface="Cambria"/>
              </a:rPr>
              <a:t> </a:t>
            </a:r>
            <a:r>
              <a:rPr sz="1800" dirty="0">
                <a:solidFill>
                  <a:srgbClr val="001F5F"/>
                </a:solidFill>
                <a:latin typeface="Cambria"/>
                <a:cs typeface="Cambria"/>
              </a:rPr>
              <a:t>de</a:t>
            </a:r>
            <a:r>
              <a:rPr sz="1800" spc="55" dirty="0">
                <a:solidFill>
                  <a:srgbClr val="001F5F"/>
                </a:solidFill>
                <a:latin typeface="Cambria"/>
                <a:cs typeface="Cambria"/>
              </a:rPr>
              <a:t> </a:t>
            </a:r>
            <a:r>
              <a:rPr sz="1800" dirty="0">
                <a:solidFill>
                  <a:srgbClr val="001F5F"/>
                </a:solidFill>
                <a:latin typeface="Cambria"/>
                <a:cs typeface="Cambria"/>
              </a:rPr>
              <a:t>ellas</a:t>
            </a:r>
            <a:r>
              <a:rPr sz="1800" spc="55" dirty="0">
                <a:solidFill>
                  <a:srgbClr val="001F5F"/>
                </a:solidFill>
                <a:latin typeface="Cambria"/>
                <a:cs typeface="Cambria"/>
              </a:rPr>
              <a:t> </a:t>
            </a:r>
            <a:r>
              <a:rPr sz="1800" dirty="0">
                <a:solidFill>
                  <a:srgbClr val="001F5F"/>
                </a:solidFill>
                <a:latin typeface="Cambria"/>
                <a:cs typeface="Cambria"/>
              </a:rPr>
              <a:t>desempeña</a:t>
            </a:r>
            <a:r>
              <a:rPr sz="1800" spc="55" dirty="0">
                <a:solidFill>
                  <a:srgbClr val="001F5F"/>
                </a:solidFill>
                <a:latin typeface="Cambria"/>
                <a:cs typeface="Cambria"/>
              </a:rPr>
              <a:t> </a:t>
            </a:r>
            <a:r>
              <a:rPr sz="1800" dirty="0">
                <a:solidFill>
                  <a:srgbClr val="001F5F"/>
                </a:solidFill>
                <a:latin typeface="Cambria"/>
                <a:cs typeface="Cambria"/>
              </a:rPr>
              <a:t>un</a:t>
            </a:r>
            <a:r>
              <a:rPr sz="1800" spc="50" dirty="0">
                <a:solidFill>
                  <a:srgbClr val="001F5F"/>
                </a:solidFill>
                <a:latin typeface="Cambria"/>
                <a:cs typeface="Cambria"/>
              </a:rPr>
              <a:t> </a:t>
            </a:r>
            <a:r>
              <a:rPr sz="1800" dirty="0">
                <a:solidFill>
                  <a:srgbClr val="001F5F"/>
                </a:solidFill>
                <a:latin typeface="Cambria"/>
                <a:cs typeface="Cambria"/>
              </a:rPr>
              <a:t>papel</a:t>
            </a:r>
            <a:r>
              <a:rPr sz="1800" spc="55" dirty="0">
                <a:solidFill>
                  <a:srgbClr val="001F5F"/>
                </a:solidFill>
                <a:latin typeface="Cambria"/>
                <a:cs typeface="Cambria"/>
              </a:rPr>
              <a:t> </a:t>
            </a:r>
            <a:r>
              <a:rPr sz="1800" spc="-10" dirty="0">
                <a:solidFill>
                  <a:srgbClr val="001F5F"/>
                </a:solidFill>
                <a:latin typeface="Cambria"/>
                <a:cs typeface="Cambria"/>
              </a:rPr>
              <a:t>único</a:t>
            </a:r>
            <a:endParaRPr sz="1800">
              <a:latin typeface="Cambria"/>
              <a:cs typeface="Cambria"/>
            </a:endParaRPr>
          </a:p>
          <a:p>
            <a:pPr>
              <a:lnSpc>
                <a:spcPct val="100000"/>
              </a:lnSpc>
              <a:spcBef>
                <a:spcPts val="170"/>
              </a:spcBef>
            </a:pPr>
            <a:r>
              <a:rPr sz="1800" dirty="0">
                <a:solidFill>
                  <a:srgbClr val="001F5F"/>
                </a:solidFill>
                <a:latin typeface="Cambria"/>
                <a:cs typeface="Cambria"/>
              </a:rPr>
              <a:t>en</a:t>
            </a:r>
            <a:r>
              <a:rPr sz="1800" spc="-5" dirty="0">
                <a:solidFill>
                  <a:srgbClr val="001F5F"/>
                </a:solidFill>
                <a:latin typeface="Cambria"/>
                <a:cs typeface="Cambria"/>
              </a:rPr>
              <a:t> </a:t>
            </a:r>
            <a:r>
              <a:rPr sz="1800" spc="-10" dirty="0">
                <a:solidFill>
                  <a:srgbClr val="001F5F"/>
                </a:solidFill>
                <a:latin typeface="Cambria"/>
                <a:cs typeface="Cambria"/>
              </a:rPr>
              <a:t>nuestro</a:t>
            </a:r>
            <a:r>
              <a:rPr sz="1800" spc="-25" dirty="0">
                <a:solidFill>
                  <a:srgbClr val="001F5F"/>
                </a:solidFill>
                <a:latin typeface="Cambria"/>
                <a:cs typeface="Cambria"/>
              </a:rPr>
              <a:t> repertorio</a:t>
            </a:r>
            <a:r>
              <a:rPr sz="1800" spc="-20" dirty="0">
                <a:solidFill>
                  <a:srgbClr val="001F5F"/>
                </a:solidFill>
                <a:latin typeface="Cambria"/>
                <a:cs typeface="Cambria"/>
              </a:rPr>
              <a:t> </a:t>
            </a:r>
            <a:r>
              <a:rPr sz="1800" spc="-10" dirty="0">
                <a:solidFill>
                  <a:srgbClr val="001F5F"/>
                </a:solidFill>
                <a:latin typeface="Cambria"/>
                <a:cs typeface="Cambria"/>
              </a:rPr>
              <a:t>emocional</a:t>
            </a:r>
            <a:endParaRPr sz="1800">
              <a:latin typeface="Cambria"/>
              <a:cs typeface="Cambria"/>
            </a:endParaRPr>
          </a:p>
        </p:txBody>
      </p:sp>
      <p:grpSp>
        <p:nvGrpSpPr>
          <p:cNvPr id="3" name="object 3"/>
          <p:cNvGrpSpPr/>
          <p:nvPr/>
        </p:nvGrpSpPr>
        <p:grpSpPr>
          <a:xfrm>
            <a:off x="0" y="0"/>
            <a:ext cx="12192000" cy="6857365"/>
            <a:chOff x="0" y="0"/>
            <a:chExt cx="12192000" cy="6857365"/>
          </a:xfrm>
        </p:grpSpPr>
        <p:pic>
          <p:nvPicPr>
            <p:cNvPr id="4" name="object 4"/>
            <p:cNvPicPr/>
            <p:nvPr/>
          </p:nvPicPr>
          <p:blipFill>
            <a:blip r:embed="rId2" cstate="print"/>
            <a:stretch>
              <a:fillRect/>
            </a:stretch>
          </p:blipFill>
          <p:spPr>
            <a:xfrm>
              <a:off x="0" y="0"/>
              <a:ext cx="12191999" cy="6857235"/>
            </a:xfrm>
            <a:prstGeom prst="rect">
              <a:avLst/>
            </a:prstGeom>
          </p:spPr>
        </p:pic>
        <p:pic>
          <p:nvPicPr>
            <p:cNvPr id="5" name="object 5"/>
            <p:cNvPicPr/>
            <p:nvPr/>
          </p:nvPicPr>
          <p:blipFill>
            <a:blip r:embed="rId3" cstate="print"/>
            <a:stretch>
              <a:fillRect/>
            </a:stretch>
          </p:blipFill>
          <p:spPr>
            <a:xfrm>
              <a:off x="3365754" y="0"/>
              <a:ext cx="1908810" cy="755141"/>
            </a:xfrm>
            <a:prstGeom prst="rect">
              <a:avLst/>
            </a:prstGeom>
          </p:spPr>
        </p:pic>
        <p:pic>
          <p:nvPicPr>
            <p:cNvPr id="6" name="object 6"/>
            <p:cNvPicPr/>
            <p:nvPr/>
          </p:nvPicPr>
          <p:blipFill>
            <a:blip r:embed="rId4" cstate="print"/>
            <a:stretch>
              <a:fillRect/>
            </a:stretch>
          </p:blipFill>
          <p:spPr>
            <a:xfrm>
              <a:off x="6707124" y="768858"/>
              <a:ext cx="4873752" cy="4872990"/>
            </a:xfrm>
            <a:prstGeom prst="rect">
              <a:avLst/>
            </a:prstGeom>
          </p:spPr>
        </p:pic>
      </p:grpSp>
      <p:sp>
        <p:nvSpPr>
          <p:cNvPr id="7" name="object 7"/>
          <p:cNvSpPr txBox="1">
            <a:spLocks noGrp="1"/>
          </p:cNvSpPr>
          <p:nvPr>
            <p:ph type="title"/>
          </p:nvPr>
        </p:nvSpPr>
        <p:spPr>
          <a:xfrm>
            <a:off x="78739" y="400050"/>
            <a:ext cx="3112770" cy="1244600"/>
          </a:xfrm>
          <a:prstGeom prst="rect">
            <a:avLst/>
          </a:prstGeom>
        </p:spPr>
        <p:txBody>
          <a:bodyPr vert="horz" wrap="square" lIns="0" tIns="12065" rIns="0" bIns="0" rtlCol="0">
            <a:spAutoFit/>
          </a:bodyPr>
          <a:lstStyle/>
          <a:p>
            <a:pPr marL="12700">
              <a:lnSpc>
                <a:spcPct val="100000"/>
              </a:lnSpc>
              <a:spcBef>
                <a:spcPts val="95"/>
              </a:spcBef>
            </a:pPr>
            <a:r>
              <a:rPr sz="8000" i="1" spc="-950" dirty="0">
                <a:solidFill>
                  <a:srgbClr val="001F5F"/>
                </a:solidFill>
                <a:latin typeface="Arial Narrow"/>
                <a:cs typeface="Arial Narrow"/>
              </a:rPr>
              <a:t>Emociones</a:t>
            </a:r>
            <a:endParaRPr sz="8000" dirty="0">
              <a:latin typeface="Arial Narrow"/>
              <a:cs typeface="Arial Narrow"/>
            </a:endParaRPr>
          </a:p>
        </p:txBody>
      </p:sp>
      <p:sp>
        <p:nvSpPr>
          <p:cNvPr id="8" name="object 8"/>
          <p:cNvSpPr txBox="1"/>
          <p:nvPr/>
        </p:nvSpPr>
        <p:spPr>
          <a:xfrm>
            <a:off x="330454" y="378206"/>
            <a:ext cx="1819910" cy="269875"/>
          </a:xfrm>
          <a:prstGeom prst="rect">
            <a:avLst/>
          </a:prstGeom>
        </p:spPr>
        <p:txBody>
          <a:bodyPr vert="horz" wrap="square" lIns="0" tIns="13335" rIns="0" bIns="0" rtlCol="0">
            <a:spAutoFit/>
          </a:bodyPr>
          <a:lstStyle/>
          <a:p>
            <a:pPr marL="12700">
              <a:lnSpc>
                <a:spcPct val="100000"/>
              </a:lnSpc>
              <a:spcBef>
                <a:spcPts val="105"/>
              </a:spcBef>
            </a:pPr>
            <a:r>
              <a:rPr sz="1600" spc="-50" dirty="0">
                <a:solidFill>
                  <a:srgbClr val="001F5F"/>
                </a:solidFill>
                <a:latin typeface="Gill Sans MT"/>
                <a:cs typeface="Gill Sans MT"/>
              </a:rPr>
              <a:t>2.2</a:t>
            </a:r>
            <a:r>
              <a:rPr sz="1600" spc="-175" dirty="0">
                <a:solidFill>
                  <a:srgbClr val="001F5F"/>
                </a:solidFill>
                <a:latin typeface="Gill Sans MT"/>
                <a:cs typeface="Gill Sans MT"/>
              </a:rPr>
              <a:t> </a:t>
            </a:r>
            <a:r>
              <a:rPr sz="1600" spc="-85" dirty="0">
                <a:solidFill>
                  <a:srgbClr val="001F5F"/>
                </a:solidFill>
                <a:latin typeface="Gill Sans MT"/>
                <a:cs typeface="Gill Sans MT"/>
              </a:rPr>
              <a:t>EL</a:t>
            </a:r>
            <a:r>
              <a:rPr sz="1600" spc="-170" dirty="0">
                <a:solidFill>
                  <a:srgbClr val="001F5F"/>
                </a:solidFill>
                <a:latin typeface="Gill Sans MT"/>
                <a:cs typeface="Gill Sans MT"/>
              </a:rPr>
              <a:t> </a:t>
            </a:r>
            <a:r>
              <a:rPr sz="1600" spc="-185" dirty="0">
                <a:solidFill>
                  <a:srgbClr val="001F5F"/>
                </a:solidFill>
                <a:latin typeface="Gill Sans MT"/>
                <a:cs typeface="Gill Sans MT"/>
              </a:rPr>
              <a:t>CÍRCULO</a:t>
            </a:r>
            <a:r>
              <a:rPr sz="1600" spc="-180" dirty="0">
                <a:solidFill>
                  <a:srgbClr val="001F5F"/>
                </a:solidFill>
                <a:latin typeface="Gill Sans MT"/>
                <a:cs typeface="Gill Sans MT"/>
              </a:rPr>
              <a:t> </a:t>
            </a:r>
            <a:r>
              <a:rPr sz="1600" spc="-100" dirty="0">
                <a:solidFill>
                  <a:srgbClr val="001F5F"/>
                </a:solidFill>
                <a:latin typeface="Gill Sans MT"/>
                <a:cs typeface="Gill Sans MT"/>
              </a:rPr>
              <a:t>DE</a:t>
            </a:r>
            <a:r>
              <a:rPr sz="1600" spc="-155" dirty="0">
                <a:solidFill>
                  <a:srgbClr val="001F5F"/>
                </a:solidFill>
                <a:latin typeface="Gill Sans MT"/>
                <a:cs typeface="Gill Sans MT"/>
              </a:rPr>
              <a:t> </a:t>
            </a:r>
            <a:r>
              <a:rPr sz="1600" spc="-40" dirty="0">
                <a:solidFill>
                  <a:srgbClr val="001F5F"/>
                </a:solidFill>
                <a:latin typeface="Gill Sans MT"/>
                <a:cs typeface="Gill Sans MT"/>
              </a:rPr>
              <a:t>LAS</a:t>
            </a:r>
            <a:endParaRPr sz="1600">
              <a:latin typeface="Gill Sans MT"/>
              <a:cs typeface="Gill Sans MT"/>
            </a:endParaRPr>
          </a:p>
        </p:txBody>
      </p:sp>
      <p:grpSp>
        <p:nvGrpSpPr>
          <p:cNvPr id="9" name="object 9"/>
          <p:cNvGrpSpPr/>
          <p:nvPr/>
        </p:nvGrpSpPr>
        <p:grpSpPr>
          <a:xfrm>
            <a:off x="0" y="690244"/>
            <a:ext cx="3280410" cy="5986780"/>
            <a:chOff x="0" y="690244"/>
            <a:chExt cx="3280410" cy="5986780"/>
          </a:xfrm>
        </p:grpSpPr>
        <p:sp>
          <p:nvSpPr>
            <p:cNvPr id="10" name="object 10"/>
            <p:cNvSpPr/>
            <p:nvPr/>
          </p:nvSpPr>
          <p:spPr>
            <a:xfrm>
              <a:off x="0" y="690244"/>
              <a:ext cx="2451100" cy="6350"/>
            </a:xfrm>
            <a:custGeom>
              <a:avLst/>
              <a:gdLst/>
              <a:ahLst/>
              <a:cxnLst/>
              <a:rect l="l" t="t" r="r" b="b"/>
              <a:pathLst>
                <a:path w="2451100" h="6350">
                  <a:moveTo>
                    <a:pt x="2451100" y="0"/>
                  </a:moveTo>
                  <a:lnTo>
                    <a:pt x="0" y="0"/>
                  </a:lnTo>
                  <a:lnTo>
                    <a:pt x="0" y="6350"/>
                  </a:lnTo>
                  <a:lnTo>
                    <a:pt x="2451100" y="6350"/>
                  </a:lnTo>
                  <a:lnTo>
                    <a:pt x="2451100" y="0"/>
                  </a:lnTo>
                  <a:close/>
                </a:path>
              </a:pathLst>
            </a:custGeom>
            <a:solidFill>
              <a:srgbClr val="BE9000"/>
            </a:solidFill>
          </p:spPr>
          <p:txBody>
            <a:bodyPr wrap="square" lIns="0" tIns="0" rIns="0" bIns="0" rtlCol="0"/>
            <a:lstStyle/>
            <a:p>
              <a:endParaRPr/>
            </a:p>
          </p:txBody>
        </p:sp>
        <p:sp>
          <p:nvSpPr>
            <p:cNvPr id="11" name="object 11"/>
            <p:cNvSpPr/>
            <p:nvPr/>
          </p:nvSpPr>
          <p:spPr>
            <a:xfrm>
              <a:off x="358902" y="3632453"/>
              <a:ext cx="2921635" cy="3044190"/>
            </a:xfrm>
            <a:custGeom>
              <a:avLst/>
              <a:gdLst/>
              <a:ahLst/>
              <a:cxnLst/>
              <a:rect l="l" t="t" r="r" b="b"/>
              <a:pathLst>
                <a:path w="2921635" h="3044190">
                  <a:moveTo>
                    <a:pt x="2921508" y="0"/>
                  </a:moveTo>
                  <a:lnTo>
                    <a:pt x="0" y="0"/>
                  </a:lnTo>
                  <a:lnTo>
                    <a:pt x="0" y="3044190"/>
                  </a:lnTo>
                  <a:lnTo>
                    <a:pt x="2921508" y="3044190"/>
                  </a:lnTo>
                  <a:lnTo>
                    <a:pt x="2921508" y="0"/>
                  </a:lnTo>
                  <a:close/>
                </a:path>
              </a:pathLst>
            </a:custGeom>
            <a:solidFill>
              <a:srgbClr val="DDE0E1">
                <a:alpha val="90979"/>
              </a:srgbClr>
            </a:solidFill>
          </p:spPr>
          <p:txBody>
            <a:bodyPr wrap="square" lIns="0" tIns="0" rIns="0" bIns="0" rtlCol="0"/>
            <a:lstStyle/>
            <a:p>
              <a:endParaRPr/>
            </a:p>
          </p:txBody>
        </p:sp>
      </p:grpSp>
      <p:sp>
        <p:nvSpPr>
          <p:cNvPr id="12" name="object 12"/>
          <p:cNvSpPr txBox="1"/>
          <p:nvPr/>
        </p:nvSpPr>
        <p:spPr>
          <a:xfrm>
            <a:off x="10038333" y="5329935"/>
            <a:ext cx="1486535" cy="238760"/>
          </a:xfrm>
          <a:prstGeom prst="rect">
            <a:avLst/>
          </a:prstGeom>
        </p:spPr>
        <p:txBody>
          <a:bodyPr vert="horz" wrap="square" lIns="0" tIns="12065" rIns="0" bIns="0" rtlCol="0">
            <a:spAutoFit/>
          </a:bodyPr>
          <a:lstStyle/>
          <a:p>
            <a:pPr marL="12700">
              <a:lnSpc>
                <a:spcPct val="100000"/>
              </a:lnSpc>
              <a:spcBef>
                <a:spcPts val="95"/>
              </a:spcBef>
            </a:pPr>
            <a:r>
              <a:rPr sz="1400" spc="-65" dirty="0">
                <a:solidFill>
                  <a:srgbClr val="3A3838"/>
                </a:solidFill>
                <a:latin typeface="Gill Sans MT"/>
                <a:cs typeface="Gill Sans MT"/>
              </a:rPr>
              <a:t>Robert</a:t>
            </a:r>
            <a:r>
              <a:rPr sz="1400" spc="-110" dirty="0">
                <a:solidFill>
                  <a:srgbClr val="3A3838"/>
                </a:solidFill>
                <a:latin typeface="Gill Sans MT"/>
                <a:cs typeface="Gill Sans MT"/>
              </a:rPr>
              <a:t> </a:t>
            </a:r>
            <a:r>
              <a:rPr sz="1400" spc="-10" dirty="0">
                <a:solidFill>
                  <a:srgbClr val="3A3838"/>
                </a:solidFill>
                <a:latin typeface="Gill Sans MT"/>
                <a:cs typeface="Gill Sans MT"/>
              </a:rPr>
              <a:t>Plutchik,</a:t>
            </a:r>
            <a:r>
              <a:rPr sz="1400" spc="-100" dirty="0">
                <a:solidFill>
                  <a:srgbClr val="3A3838"/>
                </a:solidFill>
                <a:latin typeface="Gill Sans MT"/>
                <a:cs typeface="Gill Sans MT"/>
              </a:rPr>
              <a:t> </a:t>
            </a:r>
            <a:r>
              <a:rPr sz="1400" spc="-40" dirty="0">
                <a:solidFill>
                  <a:srgbClr val="3A3838"/>
                </a:solidFill>
                <a:latin typeface="Gill Sans MT"/>
                <a:cs typeface="Gill Sans MT"/>
              </a:rPr>
              <a:t>1980</a:t>
            </a:r>
            <a:endParaRPr sz="1400">
              <a:latin typeface="Gill Sans MT"/>
              <a:cs typeface="Gill Sans MT"/>
            </a:endParaRPr>
          </a:p>
        </p:txBody>
      </p:sp>
      <p:sp>
        <p:nvSpPr>
          <p:cNvPr id="13" name="object 13"/>
          <p:cNvSpPr txBox="1"/>
          <p:nvPr/>
        </p:nvSpPr>
        <p:spPr>
          <a:xfrm>
            <a:off x="330454" y="1846429"/>
            <a:ext cx="2762885" cy="1963999"/>
          </a:xfrm>
          <a:prstGeom prst="rect">
            <a:avLst/>
          </a:prstGeom>
        </p:spPr>
        <p:txBody>
          <a:bodyPr vert="horz" wrap="square" lIns="0" tIns="12065" rIns="0" bIns="0" rtlCol="0">
            <a:spAutoFit/>
          </a:bodyPr>
          <a:lstStyle/>
          <a:p>
            <a:pPr marL="12700" marR="5080" algn="just">
              <a:spcBef>
                <a:spcPts val="95"/>
              </a:spcBef>
            </a:pPr>
            <a:r>
              <a:rPr sz="1400" dirty="0">
                <a:solidFill>
                  <a:srgbClr val="524D66"/>
                </a:solidFill>
                <a:latin typeface="Gill Sans MT"/>
                <a:cs typeface="Gill Sans MT"/>
              </a:rPr>
              <a:t>La</a:t>
            </a:r>
            <a:r>
              <a:rPr sz="1400" spc="-5" dirty="0">
                <a:solidFill>
                  <a:srgbClr val="524D66"/>
                </a:solidFill>
                <a:latin typeface="Gill Sans MT"/>
                <a:cs typeface="Gill Sans MT"/>
              </a:rPr>
              <a:t> </a:t>
            </a:r>
            <a:r>
              <a:rPr sz="1400" dirty="0">
                <a:solidFill>
                  <a:srgbClr val="524D66"/>
                </a:solidFill>
                <a:latin typeface="Gill Sans MT"/>
                <a:cs typeface="Gill Sans MT"/>
              </a:rPr>
              <a:t>rueda</a:t>
            </a:r>
            <a:r>
              <a:rPr sz="1400" spc="5" dirty="0">
                <a:solidFill>
                  <a:srgbClr val="524D66"/>
                </a:solidFill>
                <a:latin typeface="Gill Sans MT"/>
                <a:cs typeface="Gill Sans MT"/>
              </a:rPr>
              <a:t> </a:t>
            </a:r>
            <a:r>
              <a:rPr sz="1400" dirty="0">
                <a:solidFill>
                  <a:srgbClr val="524D66"/>
                </a:solidFill>
                <a:latin typeface="Gill Sans MT"/>
                <a:cs typeface="Gill Sans MT"/>
              </a:rPr>
              <a:t>de las </a:t>
            </a:r>
            <a:r>
              <a:rPr sz="1400" spc="-25" dirty="0">
                <a:solidFill>
                  <a:srgbClr val="524D66"/>
                </a:solidFill>
                <a:latin typeface="Gill Sans MT"/>
                <a:cs typeface="Gill Sans MT"/>
              </a:rPr>
              <a:t>emociones</a:t>
            </a:r>
            <a:r>
              <a:rPr sz="1400" spc="-5" dirty="0">
                <a:solidFill>
                  <a:srgbClr val="524D66"/>
                </a:solidFill>
                <a:latin typeface="Gill Sans MT"/>
                <a:cs typeface="Gill Sans MT"/>
              </a:rPr>
              <a:t> </a:t>
            </a:r>
            <a:r>
              <a:rPr sz="1400" dirty="0">
                <a:solidFill>
                  <a:srgbClr val="524D66"/>
                </a:solidFill>
                <a:latin typeface="Gill Sans MT"/>
                <a:cs typeface="Gill Sans MT"/>
              </a:rPr>
              <a:t>de </a:t>
            </a:r>
            <a:r>
              <a:rPr sz="1400" spc="-10" dirty="0">
                <a:solidFill>
                  <a:srgbClr val="524D66"/>
                </a:solidFill>
                <a:latin typeface="Gill Sans MT"/>
                <a:cs typeface="Gill Sans MT"/>
              </a:rPr>
              <a:t>Plutchik </a:t>
            </a:r>
            <a:r>
              <a:rPr sz="1400" dirty="0">
                <a:solidFill>
                  <a:srgbClr val="524D66"/>
                </a:solidFill>
                <a:latin typeface="Gill Sans MT"/>
                <a:cs typeface="Gill Sans MT"/>
              </a:rPr>
              <a:t>está</a:t>
            </a:r>
            <a:r>
              <a:rPr sz="1400" spc="180" dirty="0">
                <a:solidFill>
                  <a:srgbClr val="524D66"/>
                </a:solidFill>
                <a:latin typeface="Gill Sans MT"/>
                <a:cs typeface="Gill Sans MT"/>
              </a:rPr>
              <a:t> </a:t>
            </a:r>
            <a:r>
              <a:rPr sz="1400" dirty="0">
                <a:solidFill>
                  <a:srgbClr val="524D66"/>
                </a:solidFill>
                <a:latin typeface="Gill Sans MT"/>
                <a:cs typeface="Gill Sans MT"/>
              </a:rPr>
              <a:t>compuesta</a:t>
            </a:r>
            <a:r>
              <a:rPr sz="1400" spc="185" dirty="0">
                <a:solidFill>
                  <a:srgbClr val="524D66"/>
                </a:solidFill>
                <a:latin typeface="Gill Sans MT"/>
                <a:cs typeface="Gill Sans MT"/>
              </a:rPr>
              <a:t> </a:t>
            </a:r>
            <a:r>
              <a:rPr sz="1400" dirty="0">
                <a:solidFill>
                  <a:srgbClr val="524D66"/>
                </a:solidFill>
                <a:latin typeface="Gill Sans MT"/>
                <a:cs typeface="Gill Sans MT"/>
              </a:rPr>
              <a:t>por</a:t>
            </a:r>
            <a:r>
              <a:rPr sz="1400" spc="185" dirty="0">
                <a:solidFill>
                  <a:srgbClr val="524D66"/>
                </a:solidFill>
                <a:latin typeface="Gill Sans MT"/>
                <a:cs typeface="Gill Sans MT"/>
              </a:rPr>
              <a:t> </a:t>
            </a:r>
            <a:r>
              <a:rPr sz="1400" dirty="0">
                <a:solidFill>
                  <a:srgbClr val="524D66"/>
                </a:solidFill>
                <a:latin typeface="Gill Sans MT"/>
                <a:cs typeface="Gill Sans MT"/>
              </a:rPr>
              <a:t>ocho</a:t>
            </a:r>
            <a:r>
              <a:rPr sz="1400" spc="185" dirty="0">
                <a:solidFill>
                  <a:srgbClr val="524D66"/>
                </a:solidFill>
                <a:latin typeface="Gill Sans MT"/>
                <a:cs typeface="Gill Sans MT"/>
              </a:rPr>
              <a:t> </a:t>
            </a:r>
            <a:r>
              <a:rPr sz="1400" spc="-30" dirty="0">
                <a:solidFill>
                  <a:srgbClr val="524D66"/>
                </a:solidFill>
                <a:latin typeface="Gill Sans MT"/>
                <a:cs typeface="Gill Sans MT"/>
              </a:rPr>
              <a:t>emociones </a:t>
            </a:r>
            <a:r>
              <a:rPr sz="1400" dirty="0">
                <a:solidFill>
                  <a:srgbClr val="524D66"/>
                </a:solidFill>
                <a:latin typeface="Gill Sans MT"/>
                <a:cs typeface="Gill Sans MT"/>
              </a:rPr>
              <a:t>básicas,</a:t>
            </a:r>
            <a:r>
              <a:rPr sz="1400" spc="130" dirty="0">
                <a:solidFill>
                  <a:srgbClr val="524D66"/>
                </a:solidFill>
                <a:latin typeface="Gill Sans MT"/>
                <a:cs typeface="Gill Sans MT"/>
              </a:rPr>
              <a:t>  </a:t>
            </a:r>
            <a:r>
              <a:rPr sz="1400" dirty="0">
                <a:solidFill>
                  <a:srgbClr val="524D66"/>
                </a:solidFill>
                <a:latin typeface="Gill Sans MT"/>
                <a:cs typeface="Gill Sans MT"/>
              </a:rPr>
              <a:t>que</a:t>
            </a:r>
            <a:r>
              <a:rPr sz="1400" spc="135" dirty="0">
                <a:solidFill>
                  <a:srgbClr val="524D66"/>
                </a:solidFill>
                <a:latin typeface="Gill Sans MT"/>
                <a:cs typeface="Gill Sans MT"/>
              </a:rPr>
              <a:t>  </a:t>
            </a:r>
            <a:r>
              <a:rPr sz="1400" b="1" dirty="0">
                <a:solidFill>
                  <a:srgbClr val="524D66"/>
                </a:solidFill>
                <a:latin typeface="Calibri"/>
                <a:cs typeface="Calibri"/>
              </a:rPr>
              <a:t>suponen</a:t>
            </a:r>
            <a:r>
              <a:rPr sz="1400" b="1" spc="204" dirty="0">
                <a:solidFill>
                  <a:srgbClr val="524D66"/>
                </a:solidFill>
                <a:latin typeface="Calibri"/>
                <a:cs typeface="Calibri"/>
              </a:rPr>
              <a:t>  </a:t>
            </a:r>
            <a:r>
              <a:rPr sz="1400" b="1" spc="-25" dirty="0">
                <a:solidFill>
                  <a:srgbClr val="524D66"/>
                </a:solidFill>
                <a:latin typeface="Calibri"/>
                <a:cs typeface="Calibri"/>
              </a:rPr>
              <a:t>experiencias </a:t>
            </a:r>
            <a:r>
              <a:rPr sz="1400" b="1" dirty="0">
                <a:solidFill>
                  <a:srgbClr val="524D66"/>
                </a:solidFill>
                <a:latin typeface="Calibri"/>
                <a:cs typeface="Calibri"/>
              </a:rPr>
              <a:t>relativamente</a:t>
            </a:r>
            <a:r>
              <a:rPr sz="1400" b="1" spc="135" dirty="0">
                <a:solidFill>
                  <a:srgbClr val="524D66"/>
                </a:solidFill>
                <a:latin typeface="Calibri"/>
                <a:cs typeface="Calibri"/>
              </a:rPr>
              <a:t> </a:t>
            </a:r>
            <a:r>
              <a:rPr sz="1400" b="1" dirty="0">
                <a:solidFill>
                  <a:srgbClr val="524D66"/>
                </a:solidFill>
                <a:latin typeface="Calibri"/>
                <a:cs typeface="Calibri"/>
              </a:rPr>
              <a:t>comunes</a:t>
            </a:r>
            <a:r>
              <a:rPr sz="1400" b="1" spc="135" dirty="0">
                <a:solidFill>
                  <a:srgbClr val="524D66"/>
                </a:solidFill>
                <a:latin typeface="Calibri"/>
                <a:cs typeface="Calibri"/>
              </a:rPr>
              <a:t> </a:t>
            </a:r>
            <a:r>
              <a:rPr sz="1400" b="1" dirty="0">
                <a:solidFill>
                  <a:srgbClr val="524D66"/>
                </a:solidFill>
                <a:latin typeface="Calibri"/>
                <a:cs typeface="Calibri"/>
              </a:rPr>
              <a:t>en</a:t>
            </a:r>
            <a:r>
              <a:rPr sz="1400" b="1" spc="135" dirty="0">
                <a:solidFill>
                  <a:srgbClr val="524D66"/>
                </a:solidFill>
                <a:latin typeface="Calibri"/>
                <a:cs typeface="Calibri"/>
              </a:rPr>
              <a:t> </a:t>
            </a:r>
            <a:r>
              <a:rPr sz="1400" b="1" dirty="0">
                <a:solidFill>
                  <a:srgbClr val="524D66"/>
                </a:solidFill>
                <a:latin typeface="Calibri"/>
                <a:cs typeface="Calibri"/>
              </a:rPr>
              <a:t>el</a:t>
            </a:r>
            <a:r>
              <a:rPr sz="1400" b="1" spc="130" dirty="0">
                <a:solidFill>
                  <a:srgbClr val="524D66"/>
                </a:solidFill>
                <a:latin typeface="Calibri"/>
                <a:cs typeface="Calibri"/>
              </a:rPr>
              <a:t> </a:t>
            </a:r>
            <a:r>
              <a:rPr sz="1400" b="1" spc="-30" dirty="0">
                <a:solidFill>
                  <a:srgbClr val="524D66"/>
                </a:solidFill>
                <a:latin typeface="Calibri"/>
                <a:cs typeface="Calibri"/>
              </a:rPr>
              <a:t>acervo </a:t>
            </a:r>
            <a:r>
              <a:rPr sz="1400" b="1" dirty="0">
                <a:solidFill>
                  <a:srgbClr val="524D66"/>
                </a:solidFill>
                <a:latin typeface="Calibri"/>
                <a:cs typeface="Calibri"/>
              </a:rPr>
              <a:t>vivencial</a:t>
            </a:r>
            <a:r>
              <a:rPr sz="1400" dirty="0">
                <a:solidFill>
                  <a:srgbClr val="524D66"/>
                </a:solidFill>
                <a:latin typeface="Gill Sans MT"/>
                <a:cs typeface="Gill Sans MT"/>
              </a:rPr>
              <a:t>,</a:t>
            </a:r>
            <a:r>
              <a:rPr sz="1400" spc="265" dirty="0">
                <a:solidFill>
                  <a:srgbClr val="524D66"/>
                </a:solidFill>
                <a:latin typeface="Gill Sans MT"/>
                <a:cs typeface="Gill Sans MT"/>
              </a:rPr>
              <a:t>  </a:t>
            </a:r>
            <a:r>
              <a:rPr sz="1400" dirty="0">
                <a:solidFill>
                  <a:srgbClr val="524D66"/>
                </a:solidFill>
                <a:latin typeface="Gill Sans MT"/>
                <a:cs typeface="Gill Sans MT"/>
              </a:rPr>
              <a:t>más</a:t>
            </a:r>
            <a:r>
              <a:rPr sz="1400" spc="260" dirty="0">
                <a:solidFill>
                  <a:srgbClr val="524D66"/>
                </a:solidFill>
                <a:latin typeface="Gill Sans MT"/>
                <a:cs typeface="Gill Sans MT"/>
              </a:rPr>
              <a:t>  </a:t>
            </a:r>
            <a:r>
              <a:rPr sz="1400" dirty="0">
                <a:solidFill>
                  <a:srgbClr val="524D66"/>
                </a:solidFill>
                <a:latin typeface="Gill Sans MT"/>
                <a:cs typeface="Gill Sans MT"/>
              </a:rPr>
              <a:t>concretamente</a:t>
            </a:r>
            <a:r>
              <a:rPr sz="1400" b="1" dirty="0">
                <a:solidFill>
                  <a:srgbClr val="524D66"/>
                </a:solidFill>
                <a:latin typeface="Gill Sans MT"/>
                <a:cs typeface="Gill Sans MT"/>
              </a:rPr>
              <a:t>:</a:t>
            </a:r>
            <a:r>
              <a:rPr sz="1400" b="1" spc="270" dirty="0">
                <a:solidFill>
                  <a:srgbClr val="524D66"/>
                </a:solidFill>
                <a:latin typeface="Gill Sans MT"/>
                <a:cs typeface="Gill Sans MT"/>
              </a:rPr>
              <a:t>  </a:t>
            </a:r>
            <a:r>
              <a:rPr sz="1400" b="1" spc="-25" dirty="0">
                <a:solidFill>
                  <a:srgbClr val="524D66"/>
                </a:solidFill>
                <a:latin typeface="Gill Sans MT"/>
                <a:cs typeface="Gill Sans MT"/>
              </a:rPr>
              <a:t>la </a:t>
            </a:r>
            <a:r>
              <a:rPr sz="1400" b="1" dirty="0">
                <a:solidFill>
                  <a:srgbClr val="524D66"/>
                </a:solidFill>
                <a:latin typeface="Gill Sans MT"/>
                <a:cs typeface="Gill Sans MT"/>
              </a:rPr>
              <a:t>alegría,</a:t>
            </a:r>
            <a:r>
              <a:rPr sz="1400" b="1" spc="130" dirty="0">
                <a:solidFill>
                  <a:srgbClr val="524D66"/>
                </a:solidFill>
                <a:latin typeface="Gill Sans MT"/>
                <a:cs typeface="Gill Sans MT"/>
              </a:rPr>
              <a:t>  </a:t>
            </a:r>
            <a:r>
              <a:rPr sz="1400" b="1" dirty="0">
                <a:solidFill>
                  <a:srgbClr val="524D66"/>
                </a:solidFill>
                <a:latin typeface="Gill Sans MT"/>
                <a:cs typeface="Gill Sans MT"/>
              </a:rPr>
              <a:t>la</a:t>
            </a:r>
            <a:r>
              <a:rPr sz="1400" b="1" spc="135" dirty="0">
                <a:solidFill>
                  <a:srgbClr val="524D66"/>
                </a:solidFill>
                <a:latin typeface="Gill Sans MT"/>
                <a:cs typeface="Gill Sans MT"/>
              </a:rPr>
              <a:t>  </a:t>
            </a:r>
            <a:r>
              <a:rPr sz="1400" b="1" dirty="0">
                <a:solidFill>
                  <a:srgbClr val="524D66"/>
                </a:solidFill>
                <a:latin typeface="Gill Sans MT"/>
                <a:cs typeface="Gill Sans MT"/>
              </a:rPr>
              <a:t>confianza,</a:t>
            </a:r>
            <a:r>
              <a:rPr sz="1400" b="1" spc="135" dirty="0">
                <a:solidFill>
                  <a:srgbClr val="524D66"/>
                </a:solidFill>
                <a:latin typeface="Gill Sans MT"/>
                <a:cs typeface="Gill Sans MT"/>
              </a:rPr>
              <a:t>  </a:t>
            </a:r>
            <a:r>
              <a:rPr sz="1400" b="1" dirty="0">
                <a:solidFill>
                  <a:srgbClr val="524D66"/>
                </a:solidFill>
                <a:latin typeface="Gill Sans MT"/>
                <a:cs typeface="Gill Sans MT"/>
              </a:rPr>
              <a:t>el</a:t>
            </a:r>
            <a:r>
              <a:rPr sz="1400" b="1" spc="130" dirty="0">
                <a:solidFill>
                  <a:srgbClr val="524D66"/>
                </a:solidFill>
                <a:latin typeface="Gill Sans MT"/>
                <a:cs typeface="Gill Sans MT"/>
              </a:rPr>
              <a:t>  </a:t>
            </a:r>
            <a:r>
              <a:rPr sz="1400" b="1" dirty="0">
                <a:solidFill>
                  <a:srgbClr val="524D66"/>
                </a:solidFill>
                <a:latin typeface="Gill Sans MT"/>
                <a:cs typeface="Gill Sans MT"/>
              </a:rPr>
              <a:t>miedo,</a:t>
            </a:r>
            <a:r>
              <a:rPr sz="1400" b="1" spc="135" dirty="0">
                <a:solidFill>
                  <a:srgbClr val="524D66"/>
                </a:solidFill>
                <a:latin typeface="Gill Sans MT"/>
                <a:cs typeface="Gill Sans MT"/>
              </a:rPr>
              <a:t>  </a:t>
            </a:r>
            <a:r>
              <a:rPr sz="1400" b="1" spc="-25" dirty="0">
                <a:solidFill>
                  <a:srgbClr val="524D66"/>
                </a:solidFill>
                <a:latin typeface="Gill Sans MT"/>
                <a:cs typeface="Gill Sans MT"/>
              </a:rPr>
              <a:t>la </a:t>
            </a:r>
            <a:r>
              <a:rPr sz="1400" b="1" spc="-40" dirty="0">
                <a:solidFill>
                  <a:srgbClr val="524D66"/>
                </a:solidFill>
                <a:latin typeface="Gill Sans MT"/>
                <a:cs typeface="Gill Sans MT"/>
              </a:rPr>
              <a:t>sorpresa,</a:t>
            </a:r>
            <a:r>
              <a:rPr sz="1400" b="1" spc="-30" dirty="0">
                <a:solidFill>
                  <a:srgbClr val="524D66"/>
                </a:solidFill>
                <a:latin typeface="Gill Sans MT"/>
                <a:cs typeface="Gill Sans MT"/>
              </a:rPr>
              <a:t> </a:t>
            </a:r>
            <a:r>
              <a:rPr sz="1400" b="1" dirty="0">
                <a:solidFill>
                  <a:srgbClr val="524D66"/>
                </a:solidFill>
                <a:latin typeface="Gill Sans MT"/>
                <a:cs typeface="Gill Sans MT"/>
              </a:rPr>
              <a:t>la</a:t>
            </a:r>
            <a:r>
              <a:rPr sz="1400" b="1" spc="-15" dirty="0">
                <a:solidFill>
                  <a:srgbClr val="524D66"/>
                </a:solidFill>
                <a:latin typeface="Gill Sans MT"/>
                <a:cs typeface="Gill Sans MT"/>
              </a:rPr>
              <a:t> </a:t>
            </a:r>
            <a:r>
              <a:rPr sz="1400" b="1" spc="-20" dirty="0">
                <a:solidFill>
                  <a:srgbClr val="524D66"/>
                </a:solidFill>
                <a:latin typeface="Gill Sans MT"/>
                <a:cs typeface="Gill Sans MT"/>
              </a:rPr>
              <a:t>tristeza,</a:t>
            </a:r>
            <a:r>
              <a:rPr sz="1400" b="1" spc="-15" dirty="0">
                <a:solidFill>
                  <a:srgbClr val="524D66"/>
                </a:solidFill>
                <a:latin typeface="Gill Sans MT"/>
                <a:cs typeface="Gill Sans MT"/>
              </a:rPr>
              <a:t> </a:t>
            </a:r>
            <a:r>
              <a:rPr sz="1400" b="1" dirty="0">
                <a:solidFill>
                  <a:srgbClr val="524D66"/>
                </a:solidFill>
                <a:latin typeface="Gill Sans MT"/>
                <a:cs typeface="Gill Sans MT"/>
              </a:rPr>
              <a:t>la</a:t>
            </a:r>
            <a:r>
              <a:rPr sz="1400" b="1" spc="-20" dirty="0">
                <a:solidFill>
                  <a:srgbClr val="524D66"/>
                </a:solidFill>
                <a:latin typeface="Gill Sans MT"/>
                <a:cs typeface="Gill Sans MT"/>
              </a:rPr>
              <a:t> </a:t>
            </a:r>
            <a:r>
              <a:rPr sz="1400" b="1" spc="-25" dirty="0">
                <a:solidFill>
                  <a:srgbClr val="524D66"/>
                </a:solidFill>
                <a:latin typeface="Gill Sans MT"/>
                <a:cs typeface="Gill Sans MT"/>
              </a:rPr>
              <a:t>aversión,</a:t>
            </a:r>
            <a:r>
              <a:rPr sz="1400" b="1" spc="-15" dirty="0">
                <a:solidFill>
                  <a:srgbClr val="524D66"/>
                </a:solidFill>
                <a:latin typeface="Gill Sans MT"/>
                <a:cs typeface="Gill Sans MT"/>
              </a:rPr>
              <a:t> </a:t>
            </a:r>
            <a:r>
              <a:rPr sz="1400" b="1" dirty="0">
                <a:solidFill>
                  <a:srgbClr val="524D66"/>
                </a:solidFill>
                <a:latin typeface="Gill Sans MT"/>
                <a:cs typeface="Gill Sans MT"/>
              </a:rPr>
              <a:t>la</a:t>
            </a:r>
            <a:r>
              <a:rPr sz="1400" b="1" spc="-10" dirty="0">
                <a:solidFill>
                  <a:srgbClr val="524D66"/>
                </a:solidFill>
                <a:latin typeface="Gill Sans MT"/>
                <a:cs typeface="Gill Sans MT"/>
              </a:rPr>
              <a:t> </a:t>
            </a:r>
            <a:r>
              <a:rPr sz="1400" b="1" dirty="0">
                <a:solidFill>
                  <a:srgbClr val="524D66"/>
                </a:solidFill>
                <a:latin typeface="Gill Sans MT"/>
                <a:cs typeface="Gill Sans MT"/>
              </a:rPr>
              <a:t>ira</a:t>
            </a:r>
            <a:r>
              <a:rPr sz="1400" b="1" spc="-15" dirty="0">
                <a:solidFill>
                  <a:srgbClr val="524D66"/>
                </a:solidFill>
                <a:latin typeface="Gill Sans MT"/>
                <a:cs typeface="Gill Sans MT"/>
              </a:rPr>
              <a:t> </a:t>
            </a:r>
            <a:r>
              <a:rPr sz="1400" b="1" spc="-50" dirty="0" smtClean="0">
                <a:solidFill>
                  <a:srgbClr val="524D66"/>
                </a:solidFill>
                <a:latin typeface="Gill Sans MT"/>
                <a:cs typeface="Gill Sans MT"/>
              </a:rPr>
              <a:t>y</a:t>
            </a:r>
            <a:r>
              <a:rPr lang="es-ES" sz="1400" b="1" spc="-50" dirty="0" smtClean="0">
                <a:solidFill>
                  <a:srgbClr val="524D66"/>
                </a:solidFill>
                <a:latin typeface="Gill Sans MT"/>
                <a:cs typeface="Gill Sans MT"/>
              </a:rPr>
              <a:t> </a:t>
            </a:r>
            <a:r>
              <a:rPr lang="en-US" sz="1400" b="1" dirty="0" smtClean="0">
                <a:solidFill>
                  <a:srgbClr val="524D66"/>
                </a:solidFill>
                <a:latin typeface="Gill Sans MT"/>
                <a:cs typeface="Gill Sans MT"/>
              </a:rPr>
              <a:t>la</a:t>
            </a:r>
            <a:r>
              <a:rPr lang="en-US" sz="1400" b="1" spc="-80" dirty="0" smtClean="0">
                <a:solidFill>
                  <a:srgbClr val="524D66"/>
                </a:solidFill>
                <a:latin typeface="Gill Sans MT"/>
                <a:cs typeface="Gill Sans MT"/>
              </a:rPr>
              <a:t> </a:t>
            </a:r>
            <a:r>
              <a:rPr lang="en-US" sz="1400" b="1" spc="-10" dirty="0" smtClean="0">
                <a:solidFill>
                  <a:srgbClr val="524D66"/>
                </a:solidFill>
                <a:latin typeface="Gill Sans MT"/>
                <a:cs typeface="Gill Sans MT"/>
              </a:rPr>
              <a:t>anticipación.</a:t>
            </a:r>
            <a:endParaRPr lang="en-US" sz="1400" b="1" dirty="0" smtClean="0">
              <a:latin typeface="Gill Sans MT"/>
              <a:cs typeface="Gill Sans MT"/>
            </a:endParaRPr>
          </a:p>
          <a:p>
            <a:pPr marL="12700" marR="5080" algn="just">
              <a:lnSpc>
                <a:spcPct val="100000"/>
              </a:lnSpc>
              <a:spcBef>
                <a:spcPts val="95"/>
              </a:spcBef>
            </a:pPr>
            <a:endParaRPr lang="es-SV" sz="1400" b="1" dirty="0">
              <a:latin typeface="Gill Sans MT"/>
              <a:cs typeface="Gill Sans MT"/>
            </a:endParaRPr>
          </a:p>
        </p:txBody>
      </p:sp>
      <p:sp>
        <p:nvSpPr>
          <p:cNvPr id="14" name="object 14"/>
          <p:cNvSpPr txBox="1"/>
          <p:nvPr/>
        </p:nvSpPr>
        <p:spPr>
          <a:xfrm>
            <a:off x="358901" y="3668013"/>
            <a:ext cx="2750820" cy="2594493"/>
          </a:xfrm>
          <a:prstGeom prst="rect">
            <a:avLst/>
          </a:prstGeom>
        </p:spPr>
        <p:txBody>
          <a:bodyPr vert="horz" wrap="square" lIns="0" tIns="12065" rIns="0" bIns="0" rtlCol="0">
            <a:spAutoFit/>
          </a:bodyPr>
          <a:lstStyle/>
          <a:p>
            <a:pPr marR="5715" algn="just">
              <a:lnSpc>
                <a:spcPct val="100000"/>
              </a:lnSpc>
            </a:pPr>
            <a:r>
              <a:rPr sz="1400" b="1" dirty="0" smtClean="0">
                <a:solidFill>
                  <a:srgbClr val="524D66"/>
                </a:solidFill>
                <a:latin typeface="Calibri"/>
                <a:cs typeface="Calibri"/>
              </a:rPr>
              <a:t>Los</a:t>
            </a:r>
            <a:r>
              <a:rPr sz="1400" b="1" spc="345" dirty="0" smtClean="0">
                <a:solidFill>
                  <a:srgbClr val="524D66"/>
                </a:solidFill>
                <a:latin typeface="Calibri"/>
                <a:cs typeface="Calibri"/>
              </a:rPr>
              <a:t>   </a:t>
            </a:r>
            <a:r>
              <a:rPr sz="1400" b="1" dirty="0">
                <a:solidFill>
                  <a:srgbClr val="524D66"/>
                </a:solidFill>
                <a:latin typeface="Calibri"/>
                <a:cs typeface="Calibri"/>
              </a:rPr>
              <a:t>seres</a:t>
            </a:r>
            <a:r>
              <a:rPr sz="1400" b="1" spc="345" dirty="0">
                <a:solidFill>
                  <a:srgbClr val="524D66"/>
                </a:solidFill>
                <a:latin typeface="Calibri"/>
                <a:cs typeface="Calibri"/>
              </a:rPr>
              <a:t>   </a:t>
            </a:r>
            <a:r>
              <a:rPr sz="1400" b="1" dirty="0">
                <a:solidFill>
                  <a:srgbClr val="524D66"/>
                </a:solidFill>
                <a:latin typeface="Calibri"/>
                <a:cs typeface="Calibri"/>
              </a:rPr>
              <a:t>humanos</a:t>
            </a:r>
            <a:r>
              <a:rPr sz="1400" b="1" spc="350" dirty="0">
                <a:solidFill>
                  <a:srgbClr val="524D66"/>
                </a:solidFill>
                <a:latin typeface="Calibri"/>
                <a:cs typeface="Calibri"/>
              </a:rPr>
              <a:t>   </a:t>
            </a:r>
            <a:r>
              <a:rPr sz="1400" b="1" spc="-35" dirty="0">
                <a:solidFill>
                  <a:srgbClr val="524D66"/>
                </a:solidFill>
                <a:latin typeface="Calibri"/>
                <a:cs typeface="Calibri"/>
              </a:rPr>
              <a:t>podemos </a:t>
            </a:r>
            <a:r>
              <a:rPr sz="1400" b="1" dirty="0">
                <a:solidFill>
                  <a:srgbClr val="524D66"/>
                </a:solidFill>
                <a:latin typeface="Calibri"/>
                <a:cs typeface="Calibri"/>
              </a:rPr>
              <a:t>experimentar</a:t>
            </a:r>
            <a:r>
              <a:rPr sz="1400" b="1" spc="210" dirty="0">
                <a:solidFill>
                  <a:srgbClr val="524D66"/>
                </a:solidFill>
                <a:latin typeface="Calibri"/>
                <a:cs typeface="Calibri"/>
              </a:rPr>
              <a:t> </a:t>
            </a:r>
            <a:r>
              <a:rPr sz="1400" b="1" dirty="0">
                <a:solidFill>
                  <a:srgbClr val="524D66"/>
                </a:solidFill>
                <a:latin typeface="Calibri"/>
                <a:cs typeface="Calibri"/>
              </a:rPr>
              <a:t>varias</a:t>
            </a:r>
            <a:r>
              <a:rPr sz="1400" b="1" spc="204" dirty="0">
                <a:solidFill>
                  <a:srgbClr val="524D66"/>
                </a:solidFill>
                <a:latin typeface="Calibri"/>
                <a:cs typeface="Calibri"/>
              </a:rPr>
              <a:t> </a:t>
            </a:r>
            <a:r>
              <a:rPr sz="1400" b="1" dirty="0">
                <a:solidFill>
                  <a:srgbClr val="524D66"/>
                </a:solidFill>
                <a:latin typeface="Calibri"/>
                <a:cs typeface="Calibri"/>
              </a:rPr>
              <a:t>cosas</a:t>
            </a:r>
            <a:r>
              <a:rPr sz="1400" b="1" spc="200" dirty="0">
                <a:solidFill>
                  <a:srgbClr val="524D66"/>
                </a:solidFill>
                <a:latin typeface="Calibri"/>
                <a:cs typeface="Calibri"/>
              </a:rPr>
              <a:t> </a:t>
            </a:r>
            <a:r>
              <a:rPr sz="1400" b="1" dirty="0">
                <a:solidFill>
                  <a:srgbClr val="524D66"/>
                </a:solidFill>
                <a:latin typeface="Calibri"/>
                <a:cs typeface="Calibri"/>
              </a:rPr>
              <a:t>al</a:t>
            </a:r>
            <a:r>
              <a:rPr sz="1400" b="1" spc="204" dirty="0">
                <a:solidFill>
                  <a:srgbClr val="524D66"/>
                </a:solidFill>
                <a:latin typeface="Calibri"/>
                <a:cs typeface="Calibri"/>
              </a:rPr>
              <a:t> </a:t>
            </a:r>
            <a:r>
              <a:rPr sz="1400" b="1" spc="-10" dirty="0">
                <a:solidFill>
                  <a:srgbClr val="524D66"/>
                </a:solidFill>
                <a:latin typeface="Calibri"/>
                <a:cs typeface="Calibri"/>
              </a:rPr>
              <a:t>mismo </a:t>
            </a:r>
            <a:r>
              <a:rPr sz="1400" b="1" dirty="0">
                <a:solidFill>
                  <a:srgbClr val="524D66"/>
                </a:solidFill>
                <a:latin typeface="Calibri"/>
                <a:cs typeface="Calibri"/>
              </a:rPr>
              <a:t>tiempo</a:t>
            </a:r>
            <a:r>
              <a:rPr sz="1400" b="1" spc="235" dirty="0">
                <a:solidFill>
                  <a:srgbClr val="524D66"/>
                </a:solidFill>
                <a:latin typeface="Calibri"/>
                <a:cs typeface="Calibri"/>
              </a:rPr>
              <a:t> </a:t>
            </a:r>
            <a:r>
              <a:rPr sz="1400" b="1" dirty="0">
                <a:solidFill>
                  <a:srgbClr val="524D66"/>
                </a:solidFill>
                <a:latin typeface="Calibri"/>
                <a:cs typeface="Calibri"/>
              </a:rPr>
              <a:t>y,</a:t>
            </a:r>
            <a:r>
              <a:rPr sz="1400" b="1" spc="235" dirty="0">
                <a:solidFill>
                  <a:srgbClr val="524D66"/>
                </a:solidFill>
                <a:latin typeface="Calibri"/>
                <a:cs typeface="Calibri"/>
              </a:rPr>
              <a:t> </a:t>
            </a:r>
            <a:r>
              <a:rPr sz="1400" b="1" dirty="0">
                <a:solidFill>
                  <a:srgbClr val="524D66"/>
                </a:solidFill>
                <a:latin typeface="Calibri"/>
                <a:cs typeface="Calibri"/>
              </a:rPr>
              <a:t>de</a:t>
            </a:r>
            <a:r>
              <a:rPr sz="1400" b="1" spc="235" dirty="0">
                <a:solidFill>
                  <a:srgbClr val="524D66"/>
                </a:solidFill>
                <a:latin typeface="Calibri"/>
                <a:cs typeface="Calibri"/>
              </a:rPr>
              <a:t> </a:t>
            </a:r>
            <a:r>
              <a:rPr sz="1400" b="1" dirty="0">
                <a:solidFill>
                  <a:srgbClr val="524D66"/>
                </a:solidFill>
                <a:latin typeface="Calibri"/>
                <a:cs typeface="Calibri"/>
              </a:rPr>
              <a:t>hecho,</a:t>
            </a:r>
            <a:r>
              <a:rPr sz="1400" b="1" spc="240" dirty="0">
                <a:solidFill>
                  <a:srgbClr val="524D66"/>
                </a:solidFill>
                <a:latin typeface="Calibri"/>
                <a:cs typeface="Calibri"/>
              </a:rPr>
              <a:t> </a:t>
            </a:r>
            <a:r>
              <a:rPr sz="1400" b="1" dirty="0">
                <a:solidFill>
                  <a:srgbClr val="524D66"/>
                </a:solidFill>
                <a:latin typeface="Calibri"/>
                <a:cs typeface="Calibri"/>
              </a:rPr>
              <a:t>ese</a:t>
            </a:r>
            <a:r>
              <a:rPr sz="1400" b="1" spc="240" dirty="0">
                <a:solidFill>
                  <a:srgbClr val="524D66"/>
                </a:solidFill>
                <a:latin typeface="Calibri"/>
                <a:cs typeface="Calibri"/>
              </a:rPr>
              <a:t> </a:t>
            </a:r>
            <a:r>
              <a:rPr sz="1400" b="1" dirty="0">
                <a:solidFill>
                  <a:srgbClr val="524D66"/>
                </a:solidFill>
                <a:latin typeface="Calibri"/>
                <a:cs typeface="Calibri"/>
              </a:rPr>
              <a:t>es</a:t>
            </a:r>
            <a:r>
              <a:rPr sz="1400" b="1" spc="235" dirty="0">
                <a:solidFill>
                  <a:srgbClr val="524D66"/>
                </a:solidFill>
                <a:latin typeface="Calibri"/>
                <a:cs typeface="Calibri"/>
              </a:rPr>
              <a:t> </a:t>
            </a:r>
            <a:r>
              <a:rPr sz="1400" b="1" spc="-20" dirty="0">
                <a:solidFill>
                  <a:srgbClr val="524D66"/>
                </a:solidFill>
                <a:latin typeface="Calibri"/>
                <a:cs typeface="Calibri"/>
              </a:rPr>
              <a:t>nuestro </a:t>
            </a:r>
            <a:r>
              <a:rPr sz="1400" b="1" spc="-40" dirty="0">
                <a:solidFill>
                  <a:srgbClr val="524D66"/>
                </a:solidFill>
                <a:latin typeface="Calibri"/>
                <a:cs typeface="Calibri"/>
              </a:rPr>
              <a:t>estado</a:t>
            </a:r>
            <a:r>
              <a:rPr sz="1400" b="1" spc="-55" dirty="0">
                <a:solidFill>
                  <a:srgbClr val="524D66"/>
                </a:solidFill>
                <a:latin typeface="Calibri"/>
                <a:cs typeface="Calibri"/>
              </a:rPr>
              <a:t> </a:t>
            </a:r>
            <a:r>
              <a:rPr sz="1400" b="1" spc="-10" dirty="0">
                <a:solidFill>
                  <a:srgbClr val="524D66"/>
                </a:solidFill>
                <a:latin typeface="Calibri"/>
                <a:cs typeface="Calibri"/>
              </a:rPr>
              <a:t>natural</a:t>
            </a:r>
            <a:r>
              <a:rPr sz="1400" spc="-10" dirty="0">
                <a:solidFill>
                  <a:srgbClr val="524D66"/>
                </a:solidFill>
                <a:latin typeface="Gill Sans MT"/>
                <a:cs typeface="Gill Sans MT"/>
              </a:rPr>
              <a:t>.</a:t>
            </a:r>
            <a:endParaRPr sz="1400" dirty="0">
              <a:latin typeface="Gill Sans MT"/>
              <a:cs typeface="Gill Sans MT"/>
            </a:endParaRPr>
          </a:p>
          <a:p>
            <a:pPr marR="5080" algn="just">
              <a:lnSpc>
                <a:spcPct val="99200"/>
              </a:lnSpc>
              <a:spcBef>
                <a:spcPts val="1300"/>
              </a:spcBef>
            </a:pPr>
            <a:r>
              <a:rPr sz="1400" spc="-105" dirty="0">
                <a:solidFill>
                  <a:srgbClr val="524D66"/>
                </a:solidFill>
                <a:latin typeface="Gill Sans MT"/>
                <a:cs typeface="Gill Sans MT"/>
              </a:rPr>
              <a:t>Cono</a:t>
            </a:r>
            <a:r>
              <a:rPr sz="1400" spc="-75" dirty="0">
                <a:solidFill>
                  <a:srgbClr val="524D66"/>
                </a:solidFill>
                <a:latin typeface="Gill Sans MT"/>
                <a:cs typeface="Gill Sans MT"/>
              </a:rPr>
              <a:t>cer</a:t>
            </a:r>
            <a:r>
              <a:rPr sz="1400" dirty="0">
                <a:solidFill>
                  <a:srgbClr val="524D66"/>
                </a:solidFill>
                <a:latin typeface="Gill Sans MT"/>
                <a:cs typeface="Gill Sans MT"/>
              </a:rPr>
              <a:t> </a:t>
            </a:r>
            <a:r>
              <a:rPr sz="1400" spc="20" dirty="0">
                <a:solidFill>
                  <a:srgbClr val="524D66"/>
                </a:solidFill>
                <a:latin typeface="Gill Sans MT"/>
                <a:cs typeface="Gill Sans MT"/>
              </a:rPr>
              <a:t>las</a:t>
            </a:r>
            <a:r>
              <a:rPr sz="1400" spc="5" dirty="0">
                <a:solidFill>
                  <a:srgbClr val="524D66"/>
                </a:solidFill>
                <a:latin typeface="Gill Sans MT"/>
                <a:cs typeface="Gill Sans MT"/>
              </a:rPr>
              <a:t> </a:t>
            </a:r>
            <a:r>
              <a:rPr sz="1400" spc="-25" dirty="0">
                <a:solidFill>
                  <a:srgbClr val="524D66"/>
                </a:solidFill>
                <a:latin typeface="Gill Sans MT"/>
                <a:cs typeface="Gill Sans MT"/>
              </a:rPr>
              <a:t>pos</a:t>
            </a:r>
            <a:r>
              <a:rPr sz="1400" spc="-20" dirty="0">
                <a:solidFill>
                  <a:srgbClr val="524D66"/>
                </a:solidFill>
                <a:latin typeface="Gill Sans MT"/>
                <a:cs typeface="Gill Sans MT"/>
              </a:rPr>
              <a:t>i</a:t>
            </a:r>
            <a:r>
              <a:rPr sz="1400" spc="35" dirty="0">
                <a:solidFill>
                  <a:srgbClr val="524D66"/>
                </a:solidFill>
                <a:latin typeface="Gill Sans MT"/>
                <a:cs typeface="Gill Sans MT"/>
              </a:rPr>
              <a:t>b</a:t>
            </a:r>
            <a:r>
              <a:rPr sz="1400" spc="20" dirty="0">
                <a:solidFill>
                  <a:srgbClr val="524D66"/>
                </a:solidFill>
                <a:latin typeface="Gill Sans MT"/>
                <a:cs typeface="Gill Sans MT"/>
              </a:rPr>
              <a:t>l</a:t>
            </a:r>
            <a:r>
              <a:rPr sz="1400" spc="-35" dirty="0">
                <a:solidFill>
                  <a:srgbClr val="524D66"/>
                </a:solidFill>
                <a:latin typeface="Gill Sans MT"/>
                <a:cs typeface="Gill Sans MT"/>
              </a:rPr>
              <a:t>e</a:t>
            </a:r>
            <a:r>
              <a:rPr sz="1400" spc="-130" dirty="0">
                <a:solidFill>
                  <a:srgbClr val="524D66"/>
                </a:solidFill>
                <a:latin typeface="Gill Sans MT"/>
                <a:cs typeface="Gill Sans MT"/>
              </a:rPr>
              <a:t>s</a:t>
            </a:r>
            <a:r>
              <a:rPr sz="2700" spc="-622" baseline="4629" dirty="0">
                <a:solidFill>
                  <a:srgbClr val="FFFFFF"/>
                </a:solidFill>
                <a:latin typeface="Calibri"/>
                <a:cs typeface="Calibri"/>
              </a:rPr>
              <a:t>&lt;</a:t>
            </a:r>
            <a:r>
              <a:rPr sz="1400" spc="-5" dirty="0">
                <a:solidFill>
                  <a:srgbClr val="524D66"/>
                </a:solidFill>
                <a:latin typeface="Gill Sans MT"/>
                <a:cs typeface="Gill Sans MT"/>
              </a:rPr>
              <a:t>combina</a:t>
            </a:r>
            <a:r>
              <a:rPr sz="1400" spc="-70" dirty="0">
                <a:solidFill>
                  <a:srgbClr val="524D66"/>
                </a:solidFill>
                <a:latin typeface="Gill Sans MT"/>
                <a:cs typeface="Gill Sans MT"/>
              </a:rPr>
              <a:t>c</a:t>
            </a:r>
            <a:r>
              <a:rPr sz="1400" spc="-15" dirty="0">
                <a:solidFill>
                  <a:srgbClr val="524D66"/>
                </a:solidFill>
                <a:latin typeface="Gill Sans MT"/>
                <a:cs typeface="Gill Sans MT"/>
              </a:rPr>
              <a:t>ion</a:t>
            </a:r>
            <a:r>
              <a:rPr sz="1400" spc="-35" dirty="0">
                <a:solidFill>
                  <a:srgbClr val="524D66"/>
                </a:solidFill>
                <a:latin typeface="Gill Sans MT"/>
                <a:cs typeface="Gill Sans MT"/>
              </a:rPr>
              <a:t>es</a:t>
            </a:r>
            <a:r>
              <a:rPr sz="1400" spc="5" dirty="0">
                <a:solidFill>
                  <a:srgbClr val="524D66"/>
                </a:solidFill>
                <a:latin typeface="Gill Sans MT"/>
                <a:cs typeface="Gill Sans MT"/>
              </a:rPr>
              <a:t> </a:t>
            </a:r>
            <a:r>
              <a:rPr sz="1400" spc="-5" dirty="0">
                <a:solidFill>
                  <a:srgbClr val="524D66"/>
                </a:solidFill>
                <a:latin typeface="Gill Sans MT"/>
                <a:cs typeface="Gill Sans MT"/>
              </a:rPr>
              <a:t>de </a:t>
            </a:r>
            <a:r>
              <a:rPr sz="1400" spc="20" dirty="0">
                <a:solidFill>
                  <a:srgbClr val="524D66"/>
                </a:solidFill>
                <a:latin typeface="Gill Sans MT"/>
                <a:cs typeface="Gill Sans MT"/>
              </a:rPr>
              <a:t>las</a:t>
            </a:r>
            <a:r>
              <a:rPr sz="1400" spc="-130" dirty="0">
                <a:solidFill>
                  <a:srgbClr val="524D66"/>
                </a:solidFill>
                <a:latin typeface="Gill Sans MT"/>
                <a:cs typeface="Gill Sans MT"/>
              </a:rPr>
              <a:t> </a:t>
            </a:r>
            <a:r>
              <a:rPr sz="1400" spc="-45" dirty="0">
                <a:solidFill>
                  <a:srgbClr val="524D66"/>
                </a:solidFill>
                <a:latin typeface="Gill Sans MT"/>
                <a:cs typeface="Gill Sans MT"/>
              </a:rPr>
              <a:t>emo</a:t>
            </a:r>
            <a:r>
              <a:rPr sz="1400" spc="-30" dirty="0">
                <a:solidFill>
                  <a:srgbClr val="524D66"/>
                </a:solidFill>
                <a:latin typeface="Gill Sans MT"/>
                <a:cs typeface="Gill Sans MT"/>
              </a:rPr>
              <a:t>c</a:t>
            </a:r>
            <a:r>
              <a:rPr sz="1400" spc="-20" dirty="0">
                <a:solidFill>
                  <a:srgbClr val="524D66"/>
                </a:solidFill>
                <a:latin typeface="Gill Sans MT"/>
                <a:cs typeface="Gill Sans MT"/>
              </a:rPr>
              <a:t>i</a:t>
            </a:r>
            <a:r>
              <a:rPr sz="1400" spc="-40" dirty="0">
                <a:solidFill>
                  <a:srgbClr val="524D66"/>
                </a:solidFill>
                <a:latin typeface="Gill Sans MT"/>
                <a:cs typeface="Gill Sans MT"/>
              </a:rPr>
              <a:t>o</a:t>
            </a:r>
            <a:r>
              <a:rPr sz="1400" spc="20" dirty="0">
                <a:solidFill>
                  <a:srgbClr val="524D66"/>
                </a:solidFill>
                <a:latin typeface="Gill Sans MT"/>
                <a:cs typeface="Gill Sans MT"/>
              </a:rPr>
              <a:t>n</a:t>
            </a:r>
            <a:r>
              <a:rPr sz="1400" spc="-35" dirty="0">
                <a:solidFill>
                  <a:srgbClr val="524D66"/>
                </a:solidFill>
                <a:latin typeface="Gill Sans MT"/>
                <a:cs typeface="Gill Sans MT"/>
              </a:rPr>
              <a:t>es</a:t>
            </a:r>
            <a:r>
              <a:rPr sz="1400" spc="-125" dirty="0">
                <a:solidFill>
                  <a:srgbClr val="524D66"/>
                </a:solidFill>
                <a:latin typeface="Gill Sans MT"/>
                <a:cs typeface="Gill Sans MT"/>
              </a:rPr>
              <a:t> </a:t>
            </a:r>
            <a:r>
              <a:rPr sz="1400" spc="-50" dirty="0">
                <a:solidFill>
                  <a:srgbClr val="524D66"/>
                </a:solidFill>
                <a:latin typeface="Gill Sans MT"/>
                <a:cs typeface="Gill Sans MT"/>
              </a:rPr>
              <a:t>pr</a:t>
            </a:r>
            <a:r>
              <a:rPr sz="1400" dirty="0">
                <a:solidFill>
                  <a:srgbClr val="524D66"/>
                </a:solidFill>
                <a:latin typeface="Gill Sans MT"/>
                <a:cs typeface="Gill Sans MT"/>
              </a:rPr>
              <a:t>ima</a:t>
            </a:r>
            <a:r>
              <a:rPr sz="1400" spc="5" dirty="0">
                <a:solidFill>
                  <a:srgbClr val="524D66"/>
                </a:solidFill>
                <a:latin typeface="Gill Sans MT"/>
                <a:cs typeface="Gill Sans MT"/>
              </a:rPr>
              <a:t>r</a:t>
            </a:r>
            <a:r>
              <a:rPr sz="1400" spc="35" dirty="0">
                <a:solidFill>
                  <a:srgbClr val="524D66"/>
                </a:solidFill>
                <a:latin typeface="Gill Sans MT"/>
                <a:cs typeface="Gill Sans MT"/>
              </a:rPr>
              <a:t>ia</a:t>
            </a:r>
            <a:r>
              <a:rPr sz="1400" spc="-25" dirty="0">
                <a:solidFill>
                  <a:srgbClr val="524D66"/>
                </a:solidFill>
                <a:latin typeface="Gill Sans MT"/>
                <a:cs typeface="Gill Sans MT"/>
              </a:rPr>
              <a:t>s</a:t>
            </a:r>
            <a:r>
              <a:rPr sz="1400" spc="-125" dirty="0">
                <a:solidFill>
                  <a:srgbClr val="524D66"/>
                </a:solidFill>
                <a:latin typeface="Gill Sans MT"/>
                <a:cs typeface="Gill Sans MT"/>
              </a:rPr>
              <a:t> </a:t>
            </a:r>
            <a:r>
              <a:rPr sz="1400" spc="-20" dirty="0">
                <a:solidFill>
                  <a:srgbClr val="524D66"/>
                </a:solidFill>
                <a:latin typeface="Gill Sans MT"/>
                <a:cs typeface="Gill Sans MT"/>
              </a:rPr>
              <a:t>y</a:t>
            </a:r>
            <a:r>
              <a:rPr sz="1400" spc="-130" dirty="0">
                <a:solidFill>
                  <a:srgbClr val="524D66"/>
                </a:solidFill>
                <a:latin typeface="Gill Sans MT"/>
                <a:cs typeface="Gill Sans MT"/>
              </a:rPr>
              <a:t> </a:t>
            </a:r>
            <a:r>
              <a:rPr sz="1400" spc="-10" dirty="0">
                <a:solidFill>
                  <a:srgbClr val="524D66"/>
                </a:solidFill>
                <a:latin typeface="Gill Sans MT"/>
                <a:cs typeface="Gill Sans MT"/>
              </a:rPr>
              <a:t>s</a:t>
            </a:r>
            <a:r>
              <a:rPr sz="1400" spc="-5" dirty="0">
                <a:solidFill>
                  <a:srgbClr val="524D66"/>
                </a:solidFill>
                <a:latin typeface="Gill Sans MT"/>
                <a:cs typeface="Gill Sans MT"/>
              </a:rPr>
              <a:t>u</a:t>
            </a:r>
            <a:r>
              <a:rPr sz="1400" spc="-130" dirty="0">
                <a:solidFill>
                  <a:srgbClr val="524D66"/>
                </a:solidFill>
                <a:latin typeface="Gill Sans MT"/>
                <a:cs typeface="Gill Sans MT"/>
              </a:rPr>
              <a:t> </a:t>
            </a:r>
            <a:r>
              <a:rPr sz="1400" spc="-25" dirty="0">
                <a:solidFill>
                  <a:srgbClr val="524D66"/>
                </a:solidFill>
                <a:latin typeface="Gill Sans MT"/>
                <a:cs typeface="Gill Sans MT"/>
              </a:rPr>
              <a:t>traducci</a:t>
            </a:r>
            <a:r>
              <a:rPr sz="1400" spc="-30" dirty="0">
                <a:solidFill>
                  <a:srgbClr val="524D66"/>
                </a:solidFill>
                <a:latin typeface="Gill Sans MT"/>
                <a:cs typeface="Gill Sans MT"/>
              </a:rPr>
              <a:t>ón </a:t>
            </a:r>
            <a:r>
              <a:rPr sz="1400" spc="-10" dirty="0">
                <a:solidFill>
                  <a:srgbClr val="524D66"/>
                </a:solidFill>
                <a:latin typeface="Gill Sans MT"/>
                <a:cs typeface="Gill Sans MT"/>
              </a:rPr>
              <a:t>en</a:t>
            </a:r>
            <a:r>
              <a:rPr sz="1400" spc="-35" dirty="0">
                <a:solidFill>
                  <a:srgbClr val="524D66"/>
                </a:solidFill>
                <a:latin typeface="Gill Sans MT"/>
                <a:cs typeface="Gill Sans MT"/>
              </a:rPr>
              <a:t> </a:t>
            </a:r>
            <a:r>
              <a:rPr sz="1400" spc="-55" dirty="0">
                <a:solidFill>
                  <a:srgbClr val="524D66"/>
                </a:solidFill>
                <a:latin typeface="Gill Sans MT"/>
                <a:cs typeface="Gill Sans MT"/>
              </a:rPr>
              <a:t>té</a:t>
            </a:r>
            <a:r>
              <a:rPr sz="1400" spc="-50" dirty="0">
                <a:solidFill>
                  <a:srgbClr val="524D66"/>
                </a:solidFill>
                <a:latin typeface="Gill Sans MT"/>
                <a:cs typeface="Gill Sans MT"/>
              </a:rPr>
              <a:t>r</a:t>
            </a:r>
            <a:r>
              <a:rPr sz="1400" spc="45" dirty="0">
                <a:solidFill>
                  <a:srgbClr val="524D66"/>
                </a:solidFill>
                <a:latin typeface="Gill Sans MT"/>
                <a:cs typeface="Gill Sans MT"/>
              </a:rPr>
              <a:t>m</a:t>
            </a:r>
            <a:r>
              <a:rPr sz="1400" spc="15" dirty="0">
                <a:solidFill>
                  <a:srgbClr val="524D66"/>
                </a:solidFill>
                <a:latin typeface="Gill Sans MT"/>
                <a:cs typeface="Gill Sans MT"/>
              </a:rPr>
              <a:t>i</a:t>
            </a:r>
            <a:r>
              <a:rPr sz="1400" spc="-30" dirty="0">
                <a:solidFill>
                  <a:srgbClr val="524D66"/>
                </a:solidFill>
                <a:latin typeface="Gill Sans MT"/>
                <a:cs typeface="Gill Sans MT"/>
              </a:rPr>
              <a:t>nos</a:t>
            </a:r>
            <a:r>
              <a:rPr sz="1400" spc="-40" dirty="0">
                <a:solidFill>
                  <a:srgbClr val="524D66"/>
                </a:solidFill>
                <a:latin typeface="Gill Sans MT"/>
                <a:cs typeface="Gill Sans MT"/>
              </a:rPr>
              <a:t> </a:t>
            </a:r>
            <a:r>
              <a:rPr sz="1400" spc="-5" dirty="0">
                <a:solidFill>
                  <a:srgbClr val="524D66"/>
                </a:solidFill>
                <a:latin typeface="Gill Sans MT"/>
                <a:cs typeface="Gill Sans MT"/>
              </a:rPr>
              <a:t>s</a:t>
            </a:r>
            <a:r>
              <a:rPr sz="1400" spc="-15" dirty="0">
                <a:solidFill>
                  <a:srgbClr val="524D66"/>
                </a:solidFill>
                <a:latin typeface="Gill Sans MT"/>
                <a:cs typeface="Gill Sans MT"/>
              </a:rPr>
              <a:t>u</a:t>
            </a:r>
            <a:r>
              <a:rPr sz="1400" spc="5" dirty="0">
                <a:solidFill>
                  <a:srgbClr val="524D66"/>
                </a:solidFill>
                <a:latin typeface="Gill Sans MT"/>
                <a:cs typeface="Gill Sans MT"/>
              </a:rPr>
              <a:t>bjet</a:t>
            </a:r>
            <a:r>
              <a:rPr sz="1400" dirty="0">
                <a:solidFill>
                  <a:srgbClr val="524D66"/>
                </a:solidFill>
                <a:latin typeface="Gill Sans MT"/>
                <a:cs typeface="Gill Sans MT"/>
              </a:rPr>
              <a:t>i</a:t>
            </a:r>
            <a:r>
              <a:rPr sz="1400" spc="5" dirty="0">
                <a:solidFill>
                  <a:srgbClr val="524D66"/>
                </a:solidFill>
                <a:latin typeface="Gill Sans MT"/>
                <a:cs typeface="Gill Sans MT"/>
              </a:rPr>
              <a:t>v</a:t>
            </a:r>
            <a:r>
              <a:rPr sz="1400" spc="-55" dirty="0">
                <a:solidFill>
                  <a:srgbClr val="524D66"/>
                </a:solidFill>
                <a:latin typeface="Gill Sans MT"/>
                <a:cs typeface="Gill Sans MT"/>
              </a:rPr>
              <a:t>os</a:t>
            </a:r>
            <a:r>
              <a:rPr sz="1400" spc="-40" dirty="0">
                <a:solidFill>
                  <a:srgbClr val="524D66"/>
                </a:solidFill>
                <a:latin typeface="Gill Sans MT"/>
                <a:cs typeface="Gill Sans MT"/>
              </a:rPr>
              <a:t> e</a:t>
            </a:r>
            <a:r>
              <a:rPr sz="1400" spc="-30" dirty="0">
                <a:solidFill>
                  <a:srgbClr val="524D66"/>
                </a:solidFill>
                <a:latin typeface="Gill Sans MT"/>
                <a:cs typeface="Gill Sans MT"/>
              </a:rPr>
              <a:t>s</a:t>
            </a:r>
            <a:r>
              <a:rPr sz="1400" spc="-45" dirty="0">
                <a:solidFill>
                  <a:srgbClr val="524D66"/>
                </a:solidFill>
                <a:latin typeface="Gill Sans MT"/>
                <a:cs typeface="Gill Sans MT"/>
              </a:rPr>
              <a:t> </a:t>
            </a:r>
            <a:r>
              <a:rPr sz="1400" spc="-35" dirty="0">
                <a:solidFill>
                  <a:srgbClr val="524D66"/>
                </a:solidFill>
                <a:latin typeface="Gill Sans MT"/>
                <a:cs typeface="Gill Sans MT"/>
              </a:rPr>
              <a:t>ese</a:t>
            </a:r>
            <a:r>
              <a:rPr sz="1400" spc="-30" dirty="0">
                <a:solidFill>
                  <a:srgbClr val="524D66"/>
                </a:solidFill>
                <a:latin typeface="Gill Sans MT"/>
                <a:cs typeface="Gill Sans MT"/>
              </a:rPr>
              <a:t>n</a:t>
            </a:r>
            <a:r>
              <a:rPr sz="1400" spc="-25" dirty="0">
                <a:solidFill>
                  <a:srgbClr val="524D66"/>
                </a:solidFill>
                <a:latin typeface="Gill Sans MT"/>
                <a:cs typeface="Gill Sans MT"/>
              </a:rPr>
              <a:t>c</a:t>
            </a:r>
            <a:r>
              <a:rPr sz="1400" spc="35" dirty="0">
                <a:solidFill>
                  <a:srgbClr val="524D66"/>
                </a:solidFill>
                <a:latin typeface="Gill Sans MT"/>
                <a:cs typeface="Gill Sans MT"/>
              </a:rPr>
              <a:t>ial</a:t>
            </a:r>
            <a:r>
              <a:rPr sz="1400" spc="-35" dirty="0">
                <a:solidFill>
                  <a:srgbClr val="524D66"/>
                </a:solidFill>
                <a:latin typeface="Gill Sans MT"/>
                <a:cs typeface="Gill Sans MT"/>
              </a:rPr>
              <a:t> </a:t>
            </a:r>
            <a:r>
              <a:rPr sz="1400" spc="10" dirty="0">
                <a:solidFill>
                  <a:srgbClr val="524D66"/>
                </a:solidFill>
                <a:latin typeface="Gill Sans MT"/>
                <a:cs typeface="Gill Sans MT"/>
              </a:rPr>
              <a:t>p</a:t>
            </a:r>
            <a:r>
              <a:rPr sz="1400" spc="-5" dirty="0">
                <a:solidFill>
                  <a:srgbClr val="524D66"/>
                </a:solidFill>
                <a:latin typeface="Gill Sans MT"/>
                <a:cs typeface="Gill Sans MT"/>
              </a:rPr>
              <a:t>ara </a:t>
            </a:r>
            <a:r>
              <a:rPr sz="1400" spc="-20" dirty="0">
                <a:solidFill>
                  <a:srgbClr val="524D66"/>
                </a:solidFill>
                <a:latin typeface="Gill Sans MT"/>
                <a:cs typeface="Gill Sans MT"/>
              </a:rPr>
              <a:t>ap</a:t>
            </a:r>
            <a:r>
              <a:rPr sz="1400" spc="-10" dirty="0">
                <a:solidFill>
                  <a:srgbClr val="524D66"/>
                </a:solidFill>
                <a:latin typeface="Gill Sans MT"/>
                <a:cs typeface="Gill Sans MT"/>
              </a:rPr>
              <a:t>re</a:t>
            </a:r>
            <a:r>
              <a:rPr sz="1400" spc="-5" dirty="0">
                <a:solidFill>
                  <a:srgbClr val="524D66"/>
                </a:solidFill>
                <a:latin typeface="Gill Sans MT"/>
                <a:cs typeface="Gill Sans MT"/>
              </a:rPr>
              <a:t>n</a:t>
            </a:r>
            <a:r>
              <a:rPr sz="1400" spc="5" dirty="0">
                <a:solidFill>
                  <a:srgbClr val="524D66"/>
                </a:solidFill>
                <a:latin typeface="Gill Sans MT"/>
                <a:cs typeface="Gill Sans MT"/>
              </a:rPr>
              <a:t>d</a:t>
            </a:r>
            <a:r>
              <a:rPr sz="1400" spc="-75" dirty="0">
                <a:solidFill>
                  <a:srgbClr val="524D66"/>
                </a:solidFill>
                <a:latin typeface="Gill Sans MT"/>
                <a:cs typeface="Gill Sans MT"/>
              </a:rPr>
              <a:t>er</a:t>
            </a:r>
            <a:r>
              <a:rPr sz="1400" dirty="0">
                <a:solidFill>
                  <a:srgbClr val="524D66"/>
                </a:solidFill>
                <a:latin typeface="Gill Sans MT"/>
                <a:cs typeface="Gill Sans MT"/>
              </a:rPr>
              <a:t> </a:t>
            </a:r>
            <a:r>
              <a:rPr sz="1400" spc="30" dirty="0">
                <a:solidFill>
                  <a:srgbClr val="524D66"/>
                </a:solidFill>
                <a:latin typeface="Gill Sans MT"/>
                <a:cs typeface="Gill Sans MT"/>
              </a:rPr>
              <a:t> </a:t>
            </a:r>
            <a:r>
              <a:rPr sz="1400" spc="45" dirty="0">
                <a:solidFill>
                  <a:srgbClr val="524D66"/>
                </a:solidFill>
                <a:latin typeface="Gill Sans MT"/>
                <a:cs typeface="Gill Sans MT"/>
              </a:rPr>
              <a:t>a</a:t>
            </a:r>
            <a:r>
              <a:rPr sz="1400" dirty="0">
                <a:solidFill>
                  <a:srgbClr val="524D66"/>
                </a:solidFill>
                <a:latin typeface="Gill Sans MT"/>
                <a:cs typeface="Gill Sans MT"/>
              </a:rPr>
              <a:t> </a:t>
            </a:r>
            <a:r>
              <a:rPr sz="1400" spc="25" dirty="0">
                <a:solidFill>
                  <a:srgbClr val="524D66"/>
                </a:solidFill>
                <a:latin typeface="Gill Sans MT"/>
                <a:cs typeface="Gill Sans MT"/>
              </a:rPr>
              <a:t> </a:t>
            </a:r>
            <a:r>
              <a:rPr sz="1400" spc="10" dirty="0">
                <a:solidFill>
                  <a:srgbClr val="524D66"/>
                </a:solidFill>
                <a:latin typeface="Gill Sans MT"/>
                <a:cs typeface="Gill Sans MT"/>
              </a:rPr>
              <a:t>i</a:t>
            </a:r>
            <a:r>
              <a:rPr sz="1400" spc="25" dirty="0">
                <a:solidFill>
                  <a:srgbClr val="524D66"/>
                </a:solidFill>
                <a:latin typeface="Gill Sans MT"/>
                <a:cs typeface="Gill Sans MT"/>
              </a:rPr>
              <a:t>d</a:t>
            </a:r>
            <a:r>
              <a:rPr sz="1400" spc="-10" dirty="0">
                <a:solidFill>
                  <a:srgbClr val="524D66"/>
                </a:solidFill>
                <a:latin typeface="Gill Sans MT"/>
                <a:cs typeface="Gill Sans MT"/>
              </a:rPr>
              <a:t>e</a:t>
            </a:r>
            <a:r>
              <a:rPr sz="1400" spc="-5" dirty="0">
                <a:solidFill>
                  <a:srgbClr val="524D66"/>
                </a:solidFill>
                <a:latin typeface="Gill Sans MT"/>
                <a:cs typeface="Gill Sans MT"/>
              </a:rPr>
              <a:t>n</a:t>
            </a:r>
            <a:r>
              <a:rPr sz="1400" spc="25" dirty="0">
                <a:solidFill>
                  <a:srgbClr val="524D66"/>
                </a:solidFill>
                <a:latin typeface="Gill Sans MT"/>
                <a:cs typeface="Gill Sans MT"/>
              </a:rPr>
              <a:t>tif</a:t>
            </a:r>
            <a:r>
              <a:rPr sz="1400" spc="-25" dirty="0">
                <a:solidFill>
                  <a:srgbClr val="524D66"/>
                </a:solidFill>
                <a:latin typeface="Gill Sans MT"/>
                <a:cs typeface="Gill Sans MT"/>
              </a:rPr>
              <a:t>ic</a:t>
            </a:r>
            <a:r>
              <a:rPr sz="1400" spc="-30" dirty="0">
                <a:solidFill>
                  <a:srgbClr val="524D66"/>
                </a:solidFill>
                <a:latin typeface="Gill Sans MT"/>
                <a:cs typeface="Gill Sans MT"/>
              </a:rPr>
              <a:t>a</a:t>
            </a:r>
            <a:r>
              <a:rPr sz="1400" spc="-25" dirty="0">
                <a:solidFill>
                  <a:srgbClr val="524D66"/>
                </a:solidFill>
                <a:latin typeface="Gill Sans MT"/>
                <a:cs typeface="Gill Sans MT"/>
              </a:rPr>
              <a:t>r</a:t>
            </a:r>
            <a:r>
              <a:rPr sz="1400" spc="10" dirty="0">
                <a:solidFill>
                  <a:srgbClr val="524D66"/>
                </a:solidFill>
                <a:latin typeface="Gill Sans MT"/>
                <a:cs typeface="Gill Sans MT"/>
              </a:rPr>
              <a:t>,</a:t>
            </a:r>
            <a:r>
              <a:rPr sz="1400" dirty="0">
                <a:solidFill>
                  <a:srgbClr val="524D66"/>
                </a:solidFill>
                <a:latin typeface="Gill Sans MT"/>
                <a:cs typeface="Gill Sans MT"/>
              </a:rPr>
              <a:t> </a:t>
            </a:r>
            <a:r>
              <a:rPr sz="1400" spc="25" dirty="0">
                <a:solidFill>
                  <a:srgbClr val="524D66"/>
                </a:solidFill>
                <a:latin typeface="Gill Sans MT"/>
                <a:cs typeface="Gill Sans MT"/>
              </a:rPr>
              <a:t> </a:t>
            </a:r>
            <a:r>
              <a:rPr sz="1400" spc="5" dirty="0">
                <a:solidFill>
                  <a:srgbClr val="524D66"/>
                </a:solidFill>
                <a:latin typeface="Gill Sans MT"/>
                <a:cs typeface="Gill Sans MT"/>
              </a:rPr>
              <a:t>d</a:t>
            </a:r>
            <a:r>
              <a:rPr sz="1400" spc="-15" dirty="0">
                <a:solidFill>
                  <a:srgbClr val="524D66"/>
                </a:solidFill>
                <a:latin typeface="Gill Sans MT"/>
                <a:cs typeface="Gill Sans MT"/>
              </a:rPr>
              <a:t>iscriminar</a:t>
            </a:r>
            <a:r>
              <a:rPr sz="1400" dirty="0">
                <a:solidFill>
                  <a:srgbClr val="524D66"/>
                </a:solidFill>
                <a:latin typeface="Gill Sans MT"/>
                <a:cs typeface="Gill Sans MT"/>
              </a:rPr>
              <a:t> </a:t>
            </a:r>
            <a:r>
              <a:rPr sz="1400" spc="30" dirty="0">
                <a:solidFill>
                  <a:srgbClr val="524D66"/>
                </a:solidFill>
                <a:latin typeface="Gill Sans MT"/>
                <a:cs typeface="Gill Sans MT"/>
              </a:rPr>
              <a:t> </a:t>
            </a:r>
            <a:r>
              <a:rPr sz="1400" spc="-15" dirty="0">
                <a:solidFill>
                  <a:srgbClr val="524D66"/>
                </a:solidFill>
                <a:latin typeface="Gill Sans MT"/>
                <a:cs typeface="Gill Sans MT"/>
              </a:rPr>
              <a:t>y </a:t>
            </a:r>
            <a:r>
              <a:rPr sz="1400" spc="5" dirty="0">
                <a:solidFill>
                  <a:srgbClr val="524D66"/>
                </a:solidFill>
                <a:latin typeface="Gill Sans MT"/>
                <a:cs typeface="Gill Sans MT"/>
              </a:rPr>
              <a:t>ges</a:t>
            </a:r>
            <a:r>
              <a:rPr sz="1400" dirty="0">
                <a:solidFill>
                  <a:srgbClr val="524D66"/>
                </a:solidFill>
                <a:latin typeface="Gill Sans MT"/>
                <a:cs typeface="Gill Sans MT"/>
              </a:rPr>
              <a:t>t</a:t>
            </a:r>
            <a:r>
              <a:rPr sz="1400" spc="5" dirty="0">
                <a:solidFill>
                  <a:srgbClr val="524D66"/>
                </a:solidFill>
                <a:latin typeface="Gill Sans MT"/>
                <a:cs typeface="Gill Sans MT"/>
              </a:rPr>
              <a:t>i</a:t>
            </a:r>
            <a:r>
              <a:rPr sz="1400" spc="-10" dirty="0">
                <a:solidFill>
                  <a:srgbClr val="524D66"/>
                </a:solidFill>
                <a:latin typeface="Gill Sans MT"/>
                <a:cs typeface="Gill Sans MT"/>
              </a:rPr>
              <a:t>ona</a:t>
            </a:r>
            <a:r>
              <a:rPr sz="1400" spc="-105" dirty="0">
                <a:solidFill>
                  <a:srgbClr val="524D66"/>
                </a:solidFill>
                <a:latin typeface="Gill Sans MT"/>
                <a:cs typeface="Gill Sans MT"/>
              </a:rPr>
              <a:t>r</a:t>
            </a:r>
            <a:r>
              <a:rPr sz="1400" dirty="0">
                <a:solidFill>
                  <a:srgbClr val="524D66"/>
                </a:solidFill>
                <a:latin typeface="Gill Sans MT"/>
                <a:cs typeface="Gill Sans MT"/>
              </a:rPr>
              <a:t> </a:t>
            </a:r>
            <a:r>
              <a:rPr sz="1400" spc="190" dirty="0">
                <a:solidFill>
                  <a:srgbClr val="524D66"/>
                </a:solidFill>
                <a:latin typeface="Gill Sans MT"/>
                <a:cs typeface="Gill Sans MT"/>
              </a:rPr>
              <a:t> </a:t>
            </a:r>
            <a:r>
              <a:rPr sz="1400" spc="-25" dirty="0">
                <a:solidFill>
                  <a:srgbClr val="524D66"/>
                </a:solidFill>
                <a:latin typeface="Gill Sans MT"/>
                <a:cs typeface="Gill Sans MT"/>
              </a:rPr>
              <a:t>lo</a:t>
            </a:r>
            <a:r>
              <a:rPr sz="1400" dirty="0">
                <a:solidFill>
                  <a:srgbClr val="524D66"/>
                </a:solidFill>
                <a:latin typeface="Gill Sans MT"/>
                <a:cs typeface="Gill Sans MT"/>
              </a:rPr>
              <a:t> </a:t>
            </a:r>
            <a:r>
              <a:rPr sz="1400" spc="185" dirty="0">
                <a:solidFill>
                  <a:srgbClr val="524D66"/>
                </a:solidFill>
                <a:latin typeface="Gill Sans MT"/>
                <a:cs typeface="Gill Sans MT"/>
              </a:rPr>
              <a:t> </a:t>
            </a:r>
            <a:r>
              <a:rPr sz="1400" spc="10" dirty="0">
                <a:solidFill>
                  <a:srgbClr val="524D66"/>
                </a:solidFill>
                <a:latin typeface="Gill Sans MT"/>
                <a:cs typeface="Gill Sans MT"/>
              </a:rPr>
              <a:t>qu</a:t>
            </a:r>
            <a:r>
              <a:rPr sz="1400" spc="-40" dirty="0">
                <a:solidFill>
                  <a:srgbClr val="524D66"/>
                </a:solidFill>
                <a:latin typeface="Gill Sans MT"/>
                <a:cs typeface="Gill Sans MT"/>
              </a:rPr>
              <a:t>e</a:t>
            </a:r>
            <a:r>
              <a:rPr sz="1400" dirty="0">
                <a:solidFill>
                  <a:srgbClr val="524D66"/>
                </a:solidFill>
                <a:latin typeface="Gill Sans MT"/>
                <a:cs typeface="Gill Sans MT"/>
              </a:rPr>
              <a:t> </a:t>
            </a:r>
            <a:r>
              <a:rPr sz="1400" spc="185" dirty="0">
                <a:solidFill>
                  <a:srgbClr val="524D66"/>
                </a:solidFill>
                <a:latin typeface="Gill Sans MT"/>
                <a:cs typeface="Gill Sans MT"/>
              </a:rPr>
              <a:t> </a:t>
            </a:r>
            <a:r>
              <a:rPr sz="1400" spc="-70" dirty="0">
                <a:solidFill>
                  <a:srgbClr val="524D66"/>
                </a:solidFill>
                <a:latin typeface="Gill Sans MT"/>
                <a:cs typeface="Gill Sans MT"/>
              </a:rPr>
              <a:t>ocurre</a:t>
            </a:r>
            <a:r>
              <a:rPr sz="1400" dirty="0">
                <a:solidFill>
                  <a:srgbClr val="524D66"/>
                </a:solidFill>
                <a:latin typeface="Gill Sans MT"/>
                <a:cs typeface="Gill Sans MT"/>
              </a:rPr>
              <a:t> </a:t>
            </a:r>
            <a:r>
              <a:rPr sz="1400" spc="180" dirty="0">
                <a:solidFill>
                  <a:srgbClr val="524D66"/>
                </a:solidFill>
                <a:latin typeface="Gill Sans MT"/>
                <a:cs typeface="Gill Sans MT"/>
              </a:rPr>
              <a:t> </a:t>
            </a:r>
            <a:r>
              <a:rPr sz="1400" spc="5" dirty="0">
                <a:solidFill>
                  <a:srgbClr val="524D66"/>
                </a:solidFill>
                <a:latin typeface="Gill Sans MT"/>
                <a:cs typeface="Gill Sans MT"/>
              </a:rPr>
              <a:t>d</a:t>
            </a:r>
            <a:r>
              <a:rPr sz="1400" spc="-10" dirty="0">
                <a:solidFill>
                  <a:srgbClr val="524D66"/>
                </a:solidFill>
                <a:latin typeface="Gill Sans MT"/>
                <a:cs typeface="Gill Sans MT"/>
              </a:rPr>
              <a:t>e</a:t>
            </a:r>
            <a:r>
              <a:rPr sz="1400" spc="-5" dirty="0">
                <a:solidFill>
                  <a:srgbClr val="524D66"/>
                </a:solidFill>
                <a:latin typeface="Gill Sans MT"/>
                <a:cs typeface="Gill Sans MT"/>
              </a:rPr>
              <a:t>n</a:t>
            </a:r>
            <a:r>
              <a:rPr sz="1400" spc="-70" dirty="0">
                <a:solidFill>
                  <a:srgbClr val="524D66"/>
                </a:solidFill>
                <a:latin typeface="Gill Sans MT"/>
                <a:cs typeface="Gill Sans MT"/>
              </a:rPr>
              <a:t>tro</a:t>
            </a:r>
            <a:r>
              <a:rPr sz="1400" dirty="0">
                <a:solidFill>
                  <a:srgbClr val="524D66"/>
                </a:solidFill>
                <a:latin typeface="Gill Sans MT"/>
                <a:cs typeface="Gill Sans MT"/>
              </a:rPr>
              <a:t> </a:t>
            </a:r>
            <a:r>
              <a:rPr sz="1400" spc="190" dirty="0">
                <a:solidFill>
                  <a:srgbClr val="524D66"/>
                </a:solidFill>
                <a:latin typeface="Gill Sans MT"/>
                <a:cs typeface="Gill Sans MT"/>
              </a:rPr>
              <a:t> </a:t>
            </a:r>
            <a:r>
              <a:rPr sz="1400" spc="-15" dirty="0">
                <a:solidFill>
                  <a:srgbClr val="524D66"/>
                </a:solidFill>
                <a:latin typeface="Gill Sans MT"/>
                <a:cs typeface="Gill Sans MT"/>
              </a:rPr>
              <a:t>de </a:t>
            </a:r>
            <a:r>
              <a:rPr sz="1400" spc="-55" dirty="0">
                <a:solidFill>
                  <a:srgbClr val="524D66"/>
                </a:solidFill>
                <a:latin typeface="Gill Sans MT"/>
                <a:cs typeface="Gill Sans MT"/>
              </a:rPr>
              <a:t>nosotros</a:t>
            </a:r>
            <a:r>
              <a:rPr sz="1400" spc="10" dirty="0">
                <a:solidFill>
                  <a:srgbClr val="524D66"/>
                </a:solidFill>
                <a:latin typeface="Gill Sans MT"/>
                <a:cs typeface="Gill Sans MT"/>
              </a:rPr>
              <a:t>.</a:t>
            </a:r>
            <a:r>
              <a:rPr sz="1400" dirty="0">
                <a:solidFill>
                  <a:srgbClr val="524D66"/>
                </a:solidFill>
                <a:latin typeface="Gill Sans MT"/>
                <a:cs typeface="Gill Sans MT"/>
              </a:rPr>
              <a:t>  </a:t>
            </a:r>
            <a:r>
              <a:rPr sz="1400" spc="-114" dirty="0">
                <a:solidFill>
                  <a:srgbClr val="524D66"/>
                </a:solidFill>
                <a:latin typeface="Gill Sans MT"/>
                <a:cs typeface="Gill Sans MT"/>
              </a:rPr>
              <a:t> </a:t>
            </a:r>
            <a:r>
              <a:rPr sz="1400" spc="-40" dirty="0">
                <a:solidFill>
                  <a:srgbClr val="524D66"/>
                </a:solidFill>
                <a:latin typeface="Gill Sans MT"/>
                <a:cs typeface="Gill Sans MT"/>
              </a:rPr>
              <a:t>Esto</a:t>
            </a:r>
            <a:r>
              <a:rPr sz="1400" dirty="0">
                <a:solidFill>
                  <a:srgbClr val="524D66"/>
                </a:solidFill>
                <a:latin typeface="Gill Sans MT"/>
                <a:cs typeface="Gill Sans MT"/>
              </a:rPr>
              <a:t>  </a:t>
            </a:r>
            <a:r>
              <a:rPr sz="1400" spc="-114" dirty="0">
                <a:solidFill>
                  <a:srgbClr val="524D66"/>
                </a:solidFill>
                <a:latin typeface="Gill Sans MT"/>
                <a:cs typeface="Gill Sans MT"/>
              </a:rPr>
              <a:t> </a:t>
            </a:r>
            <a:r>
              <a:rPr sz="1400" spc="-20" dirty="0">
                <a:solidFill>
                  <a:srgbClr val="524D66"/>
                </a:solidFill>
                <a:latin typeface="Gill Sans MT"/>
                <a:cs typeface="Gill Sans MT"/>
              </a:rPr>
              <a:t>es,</a:t>
            </a:r>
            <a:r>
              <a:rPr sz="1400" dirty="0">
                <a:solidFill>
                  <a:srgbClr val="524D66"/>
                </a:solidFill>
                <a:latin typeface="Gill Sans MT"/>
                <a:cs typeface="Gill Sans MT"/>
              </a:rPr>
              <a:t>  </a:t>
            </a:r>
            <a:r>
              <a:rPr sz="1400" spc="-114" dirty="0">
                <a:solidFill>
                  <a:srgbClr val="524D66"/>
                </a:solidFill>
                <a:latin typeface="Gill Sans MT"/>
                <a:cs typeface="Gill Sans MT"/>
              </a:rPr>
              <a:t> </a:t>
            </a:r>
            <a:r>
              <a:rPr sz="1400" dirty="0">
                <a:solidFill>
                  <a:srgbClr val="524D66"/>
                </a:solidFill>
                <a:latin typeface="Gill Sans MT"/>
                <a:cs typeface="Gill Sans MT"/>
              </a:rPr>
              <a:t>para  </a:t>
            </a:r>
            <a:r>
              <a:rPr sz="1400" spc="-105" dirty="0">
                <a:solidFill>
                  <a:srgbClr val="524D66"/>
                </a:solidFill>
                <a:latin typeface="Gill Sans MT"/>
                <a:cs typeface="Gill Sans MT"/>
              </a:rPr>
              <a:t> </a:t>
            </a:r>
            <a:r>
              <a:rPr sz="1400" spc="-25" dirty="0">
                <a:solidFill>
                  <a:srgbClr val="524D66"/>
                </a:solidFill>
                <a:latin typeface="Gill Sans MT"/>
                <a:cs typeface="Gill Sans MT"/>
              </a:rPr>
              <a:t>t</a:t>
            </a:r>
            <a:r>
              <a:rPr sz="1400" spc="-30" dirty="0">
                <a:solidFill>
                  <a:srgbClr val="524D66"/>
                </a:solidFill>
                <a:latin typeface="Gill Sans MT"/>
                <a:cs typeface="Gill Sans MT"/>
              </a:rPr>
              <a:t>e</a:t>
            </a:r>
            <a:r>
              <a:rPr sz="1400" spc="20" dirty="0">
                <a:solidFill>
                  <a:srgbClr val="524D66"/>
                </a:solidFill>
                <a:latin typeface="Gill Sans MT"/>
                <a:cs typeface="Gill Sans MT"/>
              </a:rPr>
              <a:t>n</a:t>
            </a:r>
            <a:r>
              <a:rPr sz="1400" spc="-75" dirty="0">
                <a:solidFill>
                  <a:srgbClr val="524D66"/>
                </a:solidFill>
                <a:latin typeface="Gill Sans MT"/>
                <a:cs typeface="Gill Sans MT"/>
              </a:rPr>
              <a:t>er</a:t>
            </a:r>
            <a:r>
              <a:rPr sz="1400" dirty="0">
                <a:solidFill>
                  <a:srgbClr val="524D66"/>
                </a:solidFill>
                <a:latin typeface="Gill Sans MT"/>
                <a:cs typeface="Gill Sans MT"/>
              </a:rPr>
              <a:t>  </a:t>
            </a:r>
            <a:r>
              <a:rPr sz="1400" spc="-110" dirty="0">
                <a:solidFill>
                  <a:srgbClr val="524D66"/>
                </a:solidFill>
                <a:latin typeface="Gill Sans MT"/>
                <a:cs typeface="Gill Sans MT"/>
              </a:rPr>
              <a:t> </a:t>
            </a:r>
            <a:r>
              <a:rPr sz="1400" spc="15" dirty="0">
                <a:solidFill>
                  <a:srgbClr val="524D66"/>
                </a:solidFill>
                <a:latin typeface="Gill Sans MT"/>
                <a:cs typeface="Gill Sans MT"/>
              </a:rPr>
              <a:t>una </a:t>
            </a:r>
            <a:r>
              <a:rPr sz="1400" spc="5" dirty="0">
                <a:solidFill>
                  <a:srgbClr val="524D66"/>
                </a:solidFill>
                <a:latin typeface="Gill Sans MT"/>
                <a:cs typeface="Gill Sans MT"/>
              </a:rPr>
              <a:t>adecuada</a:t>
            </a:r>
            <a:r>
              <a:rPr sz="1400" spc="-140" dirty="0">
                <a:solidFill>
                  <a:srgbClr val="524D66"/>
                </a:solidFill>
                <a:latin typeface="Gill Sans MT"/>
                <a:cs typeface="Gill Sans MT"/>
              </a:rPr>
              <a:t> </a:t>
            </a:r>
            <a:r>
              <a:rPr sz="1400" spc="5" dirty="0">
                <a:solidFill>
                  <a:srgbClr val="524D66"/>
                </a:solidFill>
                <a:latin typeface="Gill Sans MT"/>
                <a:cs typeface="Gill Sans MT"/>
              </a:rPr>
              <a:t>in</a:t>
            </a:r>
            <a:r>
              <a:rPr sz="1400" dirty="0">
                <a:solidFill>
                  <a:srgbClr val="524D66"/>
                </a:solidFill>
                <a:latin typeface="Gill Sans MT"/>
                <a:cs typeface="Gill Sans MT"/>
              </a:rPr>
              <a:t>t</a:t>
            </a:r>
            <a:r>
              <a:rPr sz="1400" spc="-5" dirty="0">
                <a:solidFill>
                  <a:srgbClr val="524D66"/>
                </a:solidFill>
                <a:latin typeface="Gill Sans MT"/>
                <a:cs typeface="Gill Sans MT"/>
              </a:rPr>
              <a:t>e</a:t>
            </a:r>
            <a:r>
              <a:rPr sz="1400" dirty="0">
                <a:solidFill>
                  <a:srgbClr val="524D66"/>
                </a:solidFill>
                <a:latin typeface="Gill Sans MT"/>
                <a:cs typeface="Gill Sans MT"/>
              </a:rPr>
              <a:t>l</a:t>
            </a:r>
            <a:r>
              <a:rPr sz="1400" spc="35" dirty="0">
                <a:solidFill>
                  <a:srgbClr val="524D66"/>
                </a:solidFill>
                <a:latin typeface="Gill Sans MT"/>
                <a:cs typeface="Gill Sans MT"/>
              </a:rPr>
              <a:t>i</a:t>
            </a:r>
            <a:r>
              <a:rPr sz="1400" spc="75" dirty="0">
                <a:solidFill>
                  <a:srgbClr val="524D66"/>
                </a:solidFill>
                <a:latin typeface="Gill Sans MT"/>
                <a:cs typeface="Gill Sans MT"/>
              </a:rPr>
              <a:t>g</a:t>
            </a:r>
            <a:r>
              <a:rPr sz="1400" spc="-35" dirty="0">
                <a:solidFill>
                  <a:srgbClr val="524D66"/>
                </a:solidFill>
                <a:latin typeface="Gill Sans MT"/>
                <a:cs typeface="Gill Sans MT"/>
              </a:rPr>
              <a:t>en</a:t>
            </a:r>
            <a:r>
              <a:rPr sz="1400" spc="-20" dirty="0">
                <a:solidFill>
                  <a:srgbClr val="524D66"/>
                </a:solidFill>
                <a:latin typeface="Gill Sans MT"/>
                <a:cs typeface="Gill Sans MT"/>
              </a:rPr>
              <a:t>c</a:t>
            </a:r>
            <a:r>
              <a:rPr sz="1400" spc="35" dirty="0">
                <a:solidFill>
                  <a:srgbClr val="524D66"/>
                </a:solidFill>
                <a:latin typeface="Gill Sans MT"/>
                <a:cs typeface="Gill Sans MT"/>
              </a:rPr>
              <a:t>ia</a:t>
            </a:r>
            <a:r>
              <a:rPr sz="1400" spc="-130" dirty="0">
                <a:solidFill>
                  <a:srgbClr val="524D66"/>
                </a:solidFill>
                <a:latin typeface="Gill Sans MT"/>
                <a:cs typeface="Gill Sans MT"/>
              </a:rPr>
              <a:t> </a:t>
            </a:r>
            <a:r>
              <a:rPr sz="1400" spc="-5" dirty="0">
                <a:solidFill>
                  <a:srgbClr val="524D66"/>
                </a:solidFill>
                <a:latin typeface="Gill Sans MT"/>
                <a:cs typeface="Gill Sans MT"/>
              </a:rPr>
              <a:t>e</a:t>
            </a:r>
            <a:r>
              <a:rPr sz="1400" spc="-10" dirty="0">
                <a:solidFill>
                  <a:srgbClr val="524D66"/>
                </a:solidFill>
                <a:latin typeface="Gill Sans MT"/>
                <a:cs typeface="Gill Sans MT"/>
              </a:rPr>
              <a:t>m</a:t>
            </a:r>
            <a:r>
              <a:rPr sz="1400" spc="-55" dirty="0">
                <a:solidFill>
                  <a:srgbClr val="524D66"/>
                </a:solidFill>
                <a:latin typeface="Gill Sans MT"/>
                <a:cs typeface="Gill Sans MT"/>
              </a:rPr>
              <a:t>oci</a:t>
            </a:r>
            <a:r>
              <a:rPr sz="1400" spc="-80" dirty="0">
                <a:solidFill>
                  <a:srgbClr val="524D66"/>
                </a:solidFill>
                <a:latin typeface="Gill Sans MT"/>
                <a:cs typeface="Gill Sans MT"/>
              </a:rPr>
              <a:t>o</a:t>
            </a:r>
            <a:r>
              <a:rPr sz="1400" spc="40" dirty="0">
                <a:solidFill>
                  <a:srgbClr val="524D66"/>
                </a:solidFill>
                <a:latin typeface="Gill Sans MT"/>
                <a:cs typeface="Gill Sans MT"/>
              </a:rPr>
              <a:t>na</a:t>
            </a:r>
            <a:r>
              <a:rPr sz="1400" spc="30" dirty="0">
                <a:solidFill>
                  <a:srgbClr val="524D66"/>
                </a:solidFill>
                <a:latin typeface="Gill Sans MT"/>
                <a:cs typeface="Gill Sans MT"/>
              </a:rPr>
              <a:t>l</a:t>
            </a:r>
            <a:r>
              <a:rPr sz="1400" spc="10" dirty="0">
                <a:solidFill>
                  <a:srgbClr val="524D66"/>
                </a:solidFill>
                <a:latin typeface="Gill Sans MT"/>
                <a:cs typeface="Gill Sans MT"/>
              </a:rPr>
              <a:t>.</a:t>
            </a:r>
            <a:endParaRPr sz="1400" dirty="0">
              <a:latin typeface="Gill Sans MT"/>
              <a:cs typeface="Gill Sans MT"/>
            </a:endParaRPr>
          </a:p>
        </p:txBody>
      </p:sp>
      <p:pic>
        <p:nvPicPr>
          <p:cNvPr id="15" name="object 16"/>
          <p:cNvPicPr/>
          <p:nvPr/>
        </p:nvPicPr>
        <p:blipFill>
          <a:blip r:embed="rId5" cstate="print"/>
          <a:stretch>
            <a:fillRect/>
          </a:stretch>
        </p:blipFill>
        <p:spPr>
          <a:xfrm>
            <a:off x="9150858" y="80379"/>
            <a:ext cx="3041142" cy="601218"/>
          </a:xfrm>
          <a:prstGeom prst="rect">
            <a:avLst/>
          </a:prstGeom>
        </p:spPr>
      </p:pic>
    </p:spTree>
    <p:extLst>
      <p:ext uri="{BB962C8B-B14F-4D97-AF65-F5344CB8AC3E}">
        <p14:creationId xmlns:p14="http://schemas.microsoft.com/office/powerpoint/2010/main" val="12290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1939</Words>
  <Application>Microsoft Office PowerPoint</Application>
  <PresentationFormat>Panorámica</PresentationFormat>
  <Paragraphs>130</Paragraphs>
  <Slides>27</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Arial</vt:lpstr>
      <vt:lpstr>Arial Narrow</vt:lpstr>
      <vt:lpstr>Bahnschrift Light</vt:lpstr>
      <vt:lpstr>Bradley Hand ITC</vt:lpstr>
      <vt:lpstr>Calibri</vt:lpstr>
      <vt:lpstr>Calibri Light</vt:lpstr>
      <vt:lpstr>Cambria</vt:lpstr>
      <vt:lpstr>Gill Sans MT</vt:lpstr>
      <vt:lpstr>Times New Roman</vt:lpstr>
      <vt:lpstr>Wingdings</vt:lpstr>
      <vt:lpstr>Yu Gothic UI Light</vt:lpstr>
      <vt:lpstr>Tema de Office</vt:lpstr>
      <vt:lpstr>2. Inteligencia Emocional</vt:lpstr>
      <vt:lpstr>Inteligencia Emocional</vt:lpstr>
      <vt:lpstr>Presentación de PowerPoint</vt:lpstr>
      <vt:lpstr>2.1 IMPORTANCIA DE LAS Emociones</vt:lpstr>
      <vt:lpstr>emociones</vt:lpstr>
      <vt:lpstr>Presentación de PowerPoint</vt:lpstr>
      <vt:lpstr>Inteligencia emocional</vt:lpstr>
      <vt:lpstr>Características de la inteligencia emocional</vt:lpstr>
      <vt:lpstr>Emociones</vt:lpstr>
      <vt:lpstr>¿ Para qué sirve la rueda de las emociones?</vt:lpstr>
      <vt:lpstr>Actividad</vt:lpstr>
      <vt:lpstr>Presentación de PowerPoint</vt:lpstr>
      <vt:lpstr>Cerebro emocional</vt:lpstr>
      <vt:lpstr>Cerebro emocional</vt:lpstr>
      <vt:lpstr>Presentación de PowerPoint</vt:lpstr>
      <vt:lpstr>Presentación de PowerPoint</vt:lpstr>
      <vt:lpstr>Cerebro Racional</vt:lpstr>
      <vt:lpstr>2.4 HABILIDADES PARA EL DESARROLLO DE LA</vt:lpstr>
      <vt:lpstr>Auto-conciencia</vt:lpstr>
      <vt:lpstr>Autorregulación</vt:lpstr>
      <vt:lpstr>Motivación</vt:lpstr>
      <vt:lpstr>Empatía</vt:lpstr>
      <vt:lpstr>Habilidades Sociales</vt:lpstr>
      <vt:lpstr>CI y CE no son factores opuestos, sino COMPLEMENTARIOS.</vt:lpstr>
      <vt:lpstr>¿Las emociones pueden ser</vt:lpstr>
      <vt:lpstr>Técnicas prácticas de Inteligencia Emocional</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RUTH</dc:creator>
  <cp:lastModifiedBy>RUTH</cp:lastModifiedBy>
  <cp:revision>2</cp:revision>
  <dcterms:created xsi:type="dcterms:W3CDTF">2023-02-06T15:33:09Z</dcterms:created>
  <dcterms:modified xsi:type="dcterms:W3CDTF">2023-02-06T15:35:22Z</dcterms:modified>
</cp:coreProperties>
</file>